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3" r:id="rId2"/>
    <p:sldMasterId id="2147483749" r:id="rId3"/>
    <p:sldMasterId id="2147483773" r:id="rId4"/>
    <p:sldMasterId id="2147483809" r:id="rId5"/>
  </p:sldMasterIdLst>
  <p:notesMasterIdLst>
    <p:notesMasterId r:id="rId23"/>
  </p:notesMasterIdLst>
  <p:sldIdLst>
    <p:sldId id="256" r:id="rId6"/>
    <p:sldId id="309" r:id="rId7"/>
    <p:sldId id="310" r:id="rId8"/>
    <p:sldId id="311" r:id="rId9"/>
    <p:sldId id="312" r:id="rId10"/>
    <p:sldId id="313" r:id="rId11"/>
    <p:sldId id="314" r:id="rId12"/>
    <p:sldId id="277" r:id="rId13"/>
    <p:sldId id="270" r:id="rId14"/>
    <p:sldId id="271" r:id="rId15"/>
    <p:sldId id="272" r:id="rId16"/>
    <p:sldId id="320" r:id="rId17"/>
    <p:sldId id="282" r:id="rId18"/>
    <p:sldId id="316" r:id="rId19"/>
    <p:sldId id="317" r:id="rId20"/>
    <p:sldId id="319" r:id="rId21"/>
    <p:sldId id="31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ira Marzetti" initials="MM" lastIdx="2" clrIdx="0">
    <p:extLst>
      <p:ext uri="{19B8F6BF-5375-455C-9EA6-DF929625EA0E}">
        <p15:presenceInfo xmlns:p15="http://schemas.microsoft.com/office/powerpoint/2012/main" xmlns="" userId="9b51c793874a3a8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2EFFA"/>
    <a:srgbClr val="F4AAA3"/>
    <a:srgbClr val="FF3300"/>
    <a:srgbClr val="FADAF5"/>
    <a:srgbClr val="3D9FB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6EAABE-FBB1-4F8B-8222-2672232017B8}" v="68" dt="2023-09-12T14:30:01.0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>
        <p:scale>
          <a:sx n="60" d="100"/>
          <a:sy n="60" d="100"/>
        </p:scale>
        <p:origin x="-1459" y="-6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1T23:21:20.939" idx="1">
    <p:pos x="7680" y="217"/>
    <p:text/>
    <p:extLst>
      <p:ext uri="{C676402C-5697-4E1C-873F-D02D1690AC5C}">
        <p15:threadingInfo xmlns:p15="http://schemas.microsoft.com/office/powerpoint/2012/main" xmlns="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78645-57DD-4773-9ECD-B6AD36D2D70C}" type="datetimeFigureOut">
              <a:rPr lang="it-IT" smtClean="0"/>
              <a:pPr/>
              <a:t>12/09/2023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BFB96-6E2F-47E0-A4FF-398EB298608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893920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>
            <a:extLst>
              <a:ext uri="{FF2B5EF4-FFF2-40B4-BE49-F238E27FC236}">
                <a16:creationId xmlns:a16="http://schemas.microsoft.com/office/drawing/2014/main" xmlns="" id="{B451B7DA-F536-4492-B253-0765808972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Segnaposto note 2">
            <a:extLst>
              <a:ext uri="{FF2B5EF4-FFF2-40B4-BE49-F238E27FC236}">
                <a16:creationId xmlns:a16="http://schemas.microsoft.com/office/drawing/2014/main" xmlns="" id="{107C215B-B45D-496A-912C-24C11265D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/>
          </a:p>
        </p:txBody>
      </p:sp>
      <p:sp>
        <p:nvSpPr>
          <p:cNvPr id="16388" name="Segnaposto numero diapositiva 3">
            <a:extLst>
              <a:ext uri="{FF2B5EF4-FFF2-40B4-BE49-F238E27FC236}">
                <a16:creationId xmlns:a16="http://schemas.microsoft.com/office/drawing/2014/main" xmlns="" id="{366C22E3-6A2A-4993-82BE-FAAC1E3F9A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fld id="{C2FC0F03-4833-4CBA-BE7F-5103D28E906C}" type="slidenum">
              <a:rPr lang="it-IT" altLang="it-IT">
                <a:latin typeface="Calibri" panose="020F0502020204030204" pitchFamily="34" charset="0"/>
              </a:rPr>
              <a:pPr/>
              <a:t>2</a:t>
            </a:fld>
            <a:endParaRPr lang="it-IT" altLang="it-IT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>
            <a:extLst>
              <a:ext uri="{FF2B5EF4-FFF2-40B4-BE49-F238E27FC236}">
                <a16:creationId xmlns:a16="http://schemas.microsoft.com/office/drawing/2014/main" xmlns="" id="{E0C7DC81-298C-4595-A30A-E7CF3F44CE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egnaposto note 2">
            <a:extLst>
              <a:ext uri="{FF2B5EF4-FFF2-40B4-BE49-F238E27FC236}">
                <a16:creationId xmlns:a16="http://schemas.microsoft.com/office/drawing/2014/main" xmlns="" id="{2C2269C7-3FCE-4239-85FA-0BED53A723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/>
          </a:p>
        </p:txBody>
      </p:sp>
      <p:sp>
        <p:nvSpPr>
          <p:cNvPr id="34820" name="Segnaposto numero diapositiva 3">
            <a:extLst>
              <a:ext uri="{FF2B5EF4-FFF2-40B4-BE49-F238E27FC236}">
                <a16:creationId xmlns:a16="http://schemas.microsoft.com/office/drawing/2014/main" xmlns="" id="{58B3F1EE-F7B0-42F3-B276-0F2EF315E9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DA2EAB-FF55-4710-A99F-FB7DCC12AD11}" type="slidenum"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altLang="it-IT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>
            <a:extLst>
              <a:ext uri="{FF2B5EF4-FFF2-40B4-BE49-F238E27FC236}">
                <a16:creationId xmlns:a16="http://schemas.microsoft.com/office/drawing/2014/main" xmlns="" id="{A3612A68-0A8E-411C-A6DB-E3FBDC8C25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Segnaposto note 2">
            <a:extLst>
              <a:ext uri="{FF2B5EF4-FFF2-40B4-BE49-F238E27FC236}">
                <a16:creationId xmlns:a16="http://schemas.microsoft.com/office/drawing/2014/main" xmlns="" id="{5521E7B5-8895-41BD-AD0D-022A2A53D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/>
          </a:p>
        </p:txBody>
      </p:sp>
      <p:sp>
        <p:nvSpPr>
          <p:cNvPr id="36868" name="Segnaposto numero diapositiva 3">
            <a:extLst>
              <a:ext uri="{FF2B5EF4-FFF2-40B4-BE49-F238E27FC236}">
                <a16:creationId xmlns:a16="http://schemas.microsoft.com/office/drawing/2014/main" xmlns="" id="{8C086ABA-DAE6-4FC1-86D4-435BFF9329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fld id="{4B52EF85-EF2A-4E79-B0B8-644C8567191A}" type="slidenum">
              <a:rPr lang="it-IT" altLang="it-IT">
                <a:latin typeface="Calibri" panose="020F0502020204030204" pitchFamily="34" charset="0"/>
              </a:rPr>
              <a:pPr/>
              <a:t>9</a:t>
            </a:fld>
            <a:endParaRPr lang="it-IT" altLang="it-IT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immagine diapositiva 1">
            <a:extLst>
              <a:ext uri="{FF2B5EF4-FFF2-40B4-BE49-F238E27FC236}">
                <a16:creationId xmlns:a16="http://schemas.microsoft.com/office/drawing/2014/main" xmlns="" id="{0B6DA9FC-E1CC-4C64-9E6C-9CD569F3B1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Segnaposto note 2">
            <a:extLst>
              <a:ext uri="{FF2B5EF4-FFF2-40B4-BE49-F238E27FC236}">
                <a16:creationId xmlns:a16="http://schemas.microsoft.com/office/drawing/2014/main" xmlns="" id="{75983F75-3682-4336-9492-EC1C9961E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/>
          </a:p>
        </p:txBody>
      </p:sp>
      <p:sp>
        <p:nvSpPr>
          <p:cNvPr id="43012" name="Segnaposto numero diapositiva 3">
            <a:extLst>
              <a:ext uri="{FF2B5EF4-FFF2-40B4-BE49-F238E27FC236}">
                <a16:creationId xmlns:a16="http://schemas.microsoft.com/office/drawing/2014/main" xmlns="" id="{F5757D5F-B318-4CAB-B084-0B74FDBFAF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ABD29A-01EC-4B89-ACDC-A0381D2F1696}" type="slidenum"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altLang="it-IT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>
            <a:extLst>
              <a:ext uri="{FF2B5EF4-FFF2-40B4-BE49-F238E27FC236}">
                <a16:creationId xmlns:a16="http://schemas.microsoft.com/office/drawing/2014/main" xmlns="" id="{9609291E-D671-4141-9630-1E309B8C01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egnaposto note 2">
            <a:extLst>
              <a:ext uri="{FF2B5EF4-FFF2-40B4-BE49-F238E27FC236}">
                <a16:creationId xmlns:a16="http://schemas.microsoft.com/office/drawing/2014/main" xmlns="" id="{1B12B056-A982-456E-9450-7C7CBC5AE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/>
          </a:p>
        </p:txBody>
      </p:sp>
      <p:sp>
        <p:nvSpPr>
          <p:cNvPr id="38916" name="Segnaposto numero diapositiva 3">
            <a:extLst>
              <a:ext uri="{FF2B5EF4-FFF2-40B4-BE49-F238E27FC236}">
                <a16:creationId xmlns:a16="http://schemas.microsoft.com/office/drawing/2014/main" xmlns="" id="{88A30358-16CF-430E-ACC0-D54322ACDE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fld id="{8A46BB73-008F-4233-AEC6-737AD4A0F143}" type="slidenum">
              <a:rPr lang="it-IT" altLang="it-IT">
                <a:latin typeface="Calibri" panose="020F0502020204030204" pitchFamily="34" charset="0"/>
              </a:rPr>
              <a:pPr/>
              <a:t>11</a:t>
            </a:fld>
            <a:endParaRPr lang="it-IT" altLang="it-IT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immagine diapositiva 1">
            <a:extLst>
              <a:ext uri="{FF2B5EF4-FFF2-40B4-BE49-F238E27FC236}">
                <a16:creationId xmlns:a16="http://schemas.microsoft.com/office/drawing/2014/main" xmlns="" id="{6C9EB8A8-2120-4EE8-9D9A-3C9A26866A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Segnaposto note 2">
            <a:extLst>
              <a:ext uri="{FF2B5EF4-FFF2-40B4-BE49-F238E27FC236}">
                <a16:creationId xmlns:a16="http://schemas.microsoft.com/office/drawing/2014/main" xmlns="" id="{EA9ECF5C-55F5-4355-AC33-600C7E197D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/>
          </a:p>
        </p:txBody>
      </p:sp>
      <p:sp>
        <p:nvSpPr>
          <p:cNvPr id="40964" name="Segnaposto numero diapositiva 3">
            <a:extLst>
              <a:ext uri="{FF2B5EF4-FFF2-40B4-BE49-F238E27FC236}">
                <a16:creationId xmlns:a16="http://schemas.microsoft.com/office/drawing/2014/main" xmlns="" id="{8038D605-6A92-48A9-BA29-A4022C1DFB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9DF0F8-FAE2-48F8-9DB6-E7492F67B40D}" type="slidenum"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altLang="it-IT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>
            <a:extLst>
              <a:ext uri="{FF2B5EF4-FFF2-40B4-BE49-F238E27FC236}">
                <a16:creationId xmlns:a16="http://schemas.microsoft.com/office/drawing/2014/main" xmlns="" id="{21190C88-A829-4275-AAC9-2F7AA41D36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Segnaposto note 2">
            <a:extLst>
              <a:ext uri="{FF2B5EF4-FFF2-40B4-BE49-F238E27FC236}">
                <a16:creationId xmlns:a16="http://schemas.microsoft.com/office/drawing/2014/main" xmlns="" id="{B4E091E8-A61A-407A-9C9E-813DBD5321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/>
          </a:p>
        </p:txBody>
      </p:sp>
      <p:sp>
        <p:nvSpPr>
          <p:cNvPr id="47108" name="Segnaposto numero diapositiva 3">
            <a:extLst>
              <a:ext uri="{FF2B5EF4-FFF2-40B4-BE49-F238E27FC236}">
                <a16:creationId xmlns:a16="http://schemas.microsoft.com/office/drawing/2014/main" xmlns="" id="{36C98584-3C91-42F1-96B6-E821091955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81B5E1-A59A-43F0-BAE3-E85E1EC420C9}" type="slidenum"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altLang="it-IT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BB3DBB-3111-41DB-AB89-7783D5E0C11D}" type="datetimeFigureOut">
              <a:rPr lang="it-IT" smtClean="0"/>
              <a:pPr>
                <a:defRPr/>
              </a:pPr>
              <a:t>12/09/2023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A534-2B26-4C59-AB42-278260E4983A}" type="slidenum">
              <a:rPr lang="en-US" altLang="it-IT" smtClean="0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273567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6326F8-BF8A-4F2D-8447-1CC5C4663A8E}" type="datetimeFigureOut">
              <a:rPr lang="en-US" smtClean="0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5B39-A4AE-4985-B3DA-182A19A995B5}" type="slidenum">
              <a:rPr lang="en-US" altLang="it-IT" smtClean="0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309965890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6326F8-BF8A-4F2D-8447-1CC5C4663A8E}" type="datetimeFigureOut">
              <a:rPr lang="en-US" smtClean="0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5B39-A4AE-4985-B3DA-182A19A995B5}" type="slidenum">
              <a:rPr lang="en-US" altLang="it-IT" smtClean="0"/>
              <a:pPr/>
              <a:t>‹N›</a:t>
            </a:fld>
            <a:endParaRPr lang="en-US" altLang="it-IT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64199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6326F8-BF8A-4F2D-8447-1CC5C4663A8E}" type="datetimeFigureOut">
              <a:rPr lang="en-US" smtClean="0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5B39-A4AE-4985-B3DA-182A19A995B5}" type="slidenum">
              <a:rPr lang="en-US" altLang="it-IT" smtClean="0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275895558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6326F8-BF8A-4F2D-8447-1CC5C4663A8E}" type="datetimeFigureOut">
              <a:rPr lang="en-US" smtClean="0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5B39-A4AE-4985-B3DA-182A19A995B5}" type="slidenum">
              <a:rPr lang="en-US" altLang="it-IT" smtClean="0"/>
              <a:pPr/>
              <a:t>‹N›</a:t>
            </a:fld>
            <a:endParaRPr lang="en-US" altLang="it-IT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1645183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6326F8-BF8A-4F2D-8447-1CC5C4663A8E}" type="datetimeFigureOut">
              <a:rPr lang="en-US" smtClean="0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5B39-A4AE-4985-B3DA-182A19A995B5}" type="slidenum">
              <a:rPr lang="en-US" altLang="it-IT" smtClean="0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238450170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CE3EAD-2101-4263-A800-84D39B4DFD32}" type="datetimeFigureOut">
              <a:rPr lang="en-US" smtClean="0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6F33-77B2-4E93-89A4-78C37D343BE3}" type="slidenum">
              <a:rPr lang="en-US" altLang="it-IT" smtClean="0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1677897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097843-61D7-49ED-A64F-6E3865B5984E}" type="datetimeFigureOut">
              <a:rPr lang="en-US" smtClean="0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0F02-5D13-4C5A-806B-55DDD3847474}" type="slidenum">
              <a:rPr lang="en-US" altLang="it-IT" smtClean="0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348112390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8">
            <a:extLst>
              <a:ext uri="{FF2B5EF4-FFF2-40B4-BE49-F238E27FC236}">
                <a16:creationId xmlns:a16="http://schemas.microsoft.com/office/drawing/2014/main" xmlns="" id="{48009D5B-1C81-47D2-9366-26A8EF05E956}"/>
              </a:ext>
            </a:extLst>
          </p:cNvPr>
          <p:cNvGrpSpPr>
            <a:grpSpLocks/>
          </p:cNvGrpSpPr>
          <p:nvPr/>
        </p:nvGrpSpPr>
        <p:grpSpPr bwMode="auto">
          <a:xfrm>
            <a:off x="-330200" y="-58738"/>
            <a:ext cx="12515850" cy="6923088"/>
            <a:chOff x="-329674" y="-51881"/>
            <a:chExt cx="12515851" cy="692379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xmlns="" id="{547B04FF-8C41-4E07-AB26-8CF6D6EBA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37D25E67-2E42-4B59-98A3-0BDE7C164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0B9211BD-A976-4284-AC41-DAD1168A6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E73480CC-C271-433B-8ACD-E7E15F6A9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6CAAF1EB-9E16-4C55-A8A3-43B107349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EA55BA3E-80E1-4AE1-920F-BB29F1228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0C48929A-5F71-4D9A-8B84-E14800ED7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C2124139-A2AF-44A4-A1D2-A3ECBDFAB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EE045AD3-2EF0-45E0-BE4A-A42FA9127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xmlns="" id="{900E24C9-B7B3-4457-BC6B-D865B565D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xmlns="" id="{80F8A0A6-84E2-4F10-A075-7EAE11D45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xmlns="" id="{30B366BA-201E-4CE5-966E-1319EF517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xmlns="" id="{BAF192FD-103A-4E19-BCB4-C889ECEA0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xmlns="" id="{306902C4-8E91-4B48-BE50-F5CE6BCE0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xmlns="" id="{B258C0EE-E669-41A4-9344-30AE297BF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xmlns="" id="{54FF2D19-0B3D-46AE-ADC7-673834CC6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xmlns="" id="{DA9150BE-D457-4646-A901-AC7E05215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xmlns="" id="{2B24D1BD-1736-4ACE-AAD8-8405F1AAE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xmlns="" id="{C8323E09-BCD0-4C75-B460-E557E022C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</p:grpSp>
      <p:grpSp>
        <p:nvGrpSpPr>
          <p:cNvPr id="24" name="Group 8">
            <a:extLst>
              <a:ext uri="{FF2B5EF4-FFF2-40B4-BE49-F238E27FC236}">
                <a16:creationId xmlns:a16="http://schemas.microsoft.com/office/drawing/2014/main" xmlns="" id="{BFD7039E-79FF-4D0C-9D7E-3D81DE6256DF}"/>
              </a:ext>
            </a:extLst>
          </p:cNvPr>
          <p:cNvGrpSpPr>
            <a:grpSpLocks/>
          </p:cNvGrpSpPr>
          <p:nvPr/>
        </p:nvGrpSpPr>
        <p:grpSpPr bwMode="auto">
          <a:xfrm>
            <a:off x="1670050" y="1185863"/>
            <a:ext cx="8847138" cy="4478337"/>
            <a:chOff x="1669293" y="1186483"/>
            <a:chExt cx="8848345" cy="4477933"/>
          </a:xfrm>
        </p:grpSpPr>
        <p:sp>
          <p:nvSpPr>
            <p:cNvPr id="25" name="Rectangle 38">
              <a:extLst>
                <a:ext uri="{FF2B5EF4-FFF2-40B4-BE49-F238E27FC236}">
                  <a16:creationId xmlns:a16="http://schemas.microsoft.com/office/drawing/2014/main" xmlns="" id="{03E9436C-6B84-42E8-8DB6-F0924507A303}"/>
                </a:ext>
              </a:extLst>
            </p:cNvPr>
            <p:cNvSpPr/>
            <p:nvPr/>
          </p:nvSpPr>
          <p:spPr>
            <a:xfrm>
              <a:off x="1674057" y="1186483"/>
              <a:ext cx="8843581" cy="7158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39">
              <a:extLst>
                <a:ext uri="{FF2B5EF4-FFF2-40B4-BE49-F238E27FC236}">
                  <a16:creationId xmlns:a16="http://schemas.microsoft.com/office/drawing/2014/main" xmlns="" id="{1D520F92-B9FE-48C7-819F-2D51E07AE40C}"/>
                </a:ext>
              </a:extLst>
            </p:cNvPr>
            <p:cNvSpPr/>
            <p:nvPr/>
          </p:nvSpPr>
          <p:spPr>
            <a:xfrm rot="10800000">
              <a:off x="5892619" y="5313611"/>
              <a:ext cx="406455" cy="35080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40">
              <a:extLst>
                <a:ext uri="{FF2B5EF4-FFF2-40B4-BE49-F238E27FC236}">
                  <a16:creationId xmlns:a16="http://schemas.microsoft.com/office/drawing/2014/main" xmlns="" id="{6894EA92-DEE4-4146-9109-B62E53D4617D}"/>
                </a:ext>
              </a:extLst>
            </p:cNvPr>
            <p:cNvSpPr/>
            <p:nvPr/>
          </p:nvSpPr>
          <p:spPr>
            <a:xfrm>
              <a:off x="1669293" y="1991272"/>
              <a:ext cx="8845170" cy="33223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/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/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xmlns="" id="{26BD78F2-D288-4723-B29B-3623E55CC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>
              <a:defRPr/>
            </a:pPr>
            <a:fld id="{75BB3DBB-3111-41DB-AB89-7783D5E0C11D}" type="datetimeFigureOut">
              <a:rPr lang="it-IT"/>
              <a:pPr>
                <a:defRPr/>
              </a:pPr>
              <a:t>12/09/2023</a:t>
            </a:fld>
            <a:endParaRPr dirty="0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xmlns="" id="{88087D93-26E7-4240-B720-0B6912719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xmlns="" id="{EF3D06F8-E562-441D-B7D0-A6DB31CF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EA534-2B26-4C59-AB42-278260E4983A}" type="slidenum">
              <a:rPr lang="en-US" altLang="it-IT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1524482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9">
            <a:extLst>
              <a:ext uri="{FF2B5EF4-FFF2-40B4-BE49-F238E27FC236}">
                <a16:creationId xmlns:a16="http://schemas.microsoft.com/office/drawing/2014/main" xmlns="" id="{1F5BE28C-C1DE-4B8D-8469-8B2C8C78631F}"/>
              </a:ext>
            </a:extLst>
          </p:cNvPr>
          <p:cNvGrpSpPr>
            <a:grpSpLocks/>
          </p:cNvGrpSpPr>
          <p:nvPr/>
        </p:nvGrpSpPr>
        <p:grpSpPr bwMode="auto">
          <a:xfrm>
            <a:off x="-417513" y="0"/>
            <a:ext cx="12584113" cy="6853238"/>
            <a:chOff x="-417513" y="0"/>
            <a:chExt cx="12584114" cy="685323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xmlns="" id="{58D51F33-C7B1-488F-BD4F-F699C1261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F4948496-F721-4E7B-8029-F6C0A453D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A64A554D-1925-4412-8CA7-86900EFEC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FFC7F78A-1D24-47AB-8DBC-6AF6254B4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002C9F77-F110-4884-B0A4-67785C7E7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ABD62FD6-4257-4819-9463-A2FD9F73F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A49411AD-0B9C-44B5-87B8-5A59A9C62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49274F1F-0CAB-49A2-B8BB-C45D71EB2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31894FC1-F677-4D90-9007-A78231D6B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xmlns="" id="{DB0BAF24-B922-4E41-8967-B276AEF57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xmlns="" id="{3BF2964A-DB8B-4D3A-8BD4-8FC620B52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xmlns="" id="{4AA6C968-C9E7-42DB-9218-730891470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xmlns="" id="{01F4E723-D3D3-44C4-BAD6-2354C8502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xmlns="" id="{4EFE804C-BAAA-4603-8804-E43765628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xmlns="" id="{9CC92D7A-498E-4508-836C-B490D0950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xmlns="" id="{14852886-D11B-47AB-9668-ED967289E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xmlns="" id="{212263CC-980B-4B3D-8833-3E10D9A97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xmlns="" id="{4269649F-FE28-4272-B1AC-7F14CA1DF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xmlns="" id="{B2FD753A-A9DD-4285-BE22-976CFF6F7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xmlns="" id="{8F699129-4A2C-454F-95F5-52E5C2B67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xmlns="" id="{81F76F6D-C72E-4B62-8E3B-1F4ABC37E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xmlns="" id="{C75EDDC2-F5E9-4D67-8D93-3CC991F51848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1700213"/>
            <a:ext cx="3675063" cy="3470275"/>
            <a:chOff x="697883" y="1816768"/>
            <a:chExt cx="3674476" cy="3470421"/>
          </a:xfrm>
        </p:grpSpPr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xmlns="" id="{543A4BE9-81AF-4E3D-85C4-D662FDD3A447}"/>
                </a:ext>
              </a:extLst>
            </p:cNvPr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2">
              <a:extLst>
                <a:ext uri="{FF2B5EF4-FFF2-40B4-BE49-F238E27FC236}">
                  <a16:creationId xmlns:a16="http://schemas.microsoft.com/office/drawing/2014/main" xmlns="" id="{F2A6E3D6-CED3-4124-832B-5DB534F63E1F}"/>
                </a:ext>
              </a:extLst>
            </p:cNvPr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xmlns="" id="{252867B2-A98C-483E-9817-CF7ED772D658}"/>
                </a:ext>
              </a:extLst>
            </p:cNvPr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xmlns="" id="{851C1AC9-8532-4D55-94E5-E5CA55168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04113-4AB7-4F02-BAC1-3A987AC8B9C4}" type="datetimeFigureOut">
              <a:rPr lang="en-US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xmlns="" id="{63502A31-D1D6-41E6-A0AF-3B548B1C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xmlns="" id="{F8817C97-5BCD-4440-8801-09B260814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B6A51-E626-4884-B881-7AD3923A93F4}" type="slidenum">
              <a:rPr lang="en-US" altLang="it-IT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141405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6">
            <a:extLst>
              <a:ext uri="{FF2B5EF4-FFF2-40B4-BE49-F238E27FC236}">
                <a16:creationId xmlns:a16="http://schemas.microsoft.com/office/drawing/2014/main" xmlns="" id="{C922FFBC-001F-4845-B7C6-C74CDC83D451}"/>
              </a:ext>
            </a:extLst>
          </p:cNvPr>
          <p:cNvGrpSpPr>
            <a:grpSpLocks/>
          </p:cNvGrpSpPr>
          <p:nvPr/>
        </p:nvGrpSpPr>
        <p:grpSpPr bwMode="auto">
          <a:xfrm>
            <a:off x="-330200" y="-58738"/>
            <a:ext cx="12515850" cy="6923088"/>
            <a:chOff x="-329674" y="-51881"/>
            <a:chExt cx="12515851" cy="692379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xmlns="" id="{32DD1D94-29DC-491B-9954-BC1B07ED3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4884C1DE-FFFC-4F63-8C1B-864A88A59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DF92C490-C20F-465B-951E-B8EAA8E1A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C7566CD3-7D0B-41AE-8297-46F94CA06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2990B800-9DEE-40AB-BC3D-CEFF11ED5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01071300-D63F-486C-B1CE-7DC94226C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2A148CE2-B475-4698-9476-8992A3763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3A9132A7-7EBE-4216-AC7C-DBE692C7F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A7834852-52E2-4F46-BDC9-681C518FB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xmlns="" id="{975D5A47-2F9C-4E4A-91B6-CAEAB0E4B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xmlns="" id="{AA305755-6D21-4A3D-86E1-A58D4AF7D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xmlns="" id="{2574B3F9-4095-4CCB-948A-42B12E6B6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xmlns="" id="{B9EC3D11-8A2E-4783-A5D6-2062C8B8F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xmlns="" id="{841623EB-1242-43B1-9B6A-F45038228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xmlns="" id="{F475E388-8E93-4490-BE11-DF8D60725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xmlns="" id="{B51264E3-E67E-4829-91A5-613BC7197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xmlns="" id="{DC34FE28-7AA4-4848-9FE3-2DF583407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xmlns="" id="{4AA06F4B-AA84-4148-9E19-DA82EE485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xmlns="" id="{B1E2688C-5774-45B9-A6DD-C07A31206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</p:grpSp>
      <p:grpSp>
        <p:nvGrpSpPr>
          <p:cNvPr id="24" name="Group 8">
            <a:extLst>
              <a:ext uri="{FF2B5EF4-FFF2-40B4-BE49-F238E27FC236}">
                <a16:creationId xmlns:a16="http://schemas.microsoft.com/office/drawing/2014/main" xmlns="" id="{144D60B6-8245-4A48-A30F-12D1F74AA14A}"/>
              </a:ext>
            </a:extLst>
          </p:cNvPr>
          <p:cNvGrpSpPr>
            <a:grpSpLocks/>
          </p:cNvGrpSpPr>
          <p:nvPr/>
        </p:nvGrpSpPr>
        <p:grpSpPr bwMode="auto">
          <a:xfrm>
            <a:off x="3259138" y="1185863"/>
            <a:ext cx="5665787" cy="4478337"/>
            <a:chOff x="3259545" y="1186483"/>
            <a:chExt cx="5666145" cy="4477933"/>
          </a:xfrm>
        </p:grpSpPr>
        <p:sp>
          <p:nvSpPr>
            <p:cNvPr id="25" name="Rectangle 98">
              <a:extLst>
                <a:ext uri="{FF2B5EF4-FFF2-40B4-BE49-F238E27FC236}">
                  <a16:creationId xmlns:a16="http://schemas.microsoft.com/office/drawing/2014/main" xmlns="" id="{AF3F861E-E202-4705-9F67-BC5133D95368}"/>
                </a:ext>
              </a:extLst>
            </p:cNvPr>
            <p:cNvSpPr/>
            <p:nvPr/>
          </p:nvSpPr>
          <p:spPr>
            <a:xfrm>
              <a:off x="3259545" y="1186483"/>
              <a:ext cx="5658207" cy="7158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39">
              <a:extLst>
                <a:ext uri="{FF2B5EF4-FFF2-40B4-BE49-F238E27FC236}">
                  <a16:creationId xmlns:a16="http://schemas.microsoft.com/office/drawing/2014/main" xmlns="" id="{3F47199E-3139-4B1A-873F-95C9C140B1E7}"/>
                </a:ext>
              </a:extLst>
            </p:cNvPr>
            <p:cNvSpPr/>
            <p:nvPr/>
          </p:nvSpPr>
          <p:spPr>
            <a:xfrm rot="10800000">
              <a:off x="5891786" y="5313611"/>
              <a:ext cx="408013" cy="35080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100">
              <a:extLst>
                <a:ext uri="{FF2B5EF4-FFF2-40B4-BE49-F238E27FC236}">
                  <a16:creationId xmlns:a16="http://schemas.microsoft.com/office/drawing/2014/main" xmlns="" id="{1AA51D0F-9354-4B5E-BD09-732E6422161E}"/>
                </a:ext>
              </a:extLst>
            </p:cNvPr>
            <p:cNvSpPr/>
            <p:nvPr/>
          </p:nvSpPr>
          <p:spPr>
            <a:xfrm>
              <a:off x="3259545" y="1991272"/>
              <a:ext cx="5666145" cy="33223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/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/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xmlns="" id="{B8F0BF8E-17C5-4D54-A161-34FC9CDC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BF61A-63FD-4E29-B238-A07DA683DF09}" type="datetimeFigureOut">
              <a:rPr lang="en-US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xmlns="" id="{31269CF7-442A-4DEA-8CF5-F4F40E118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xmlns="" id="{8E7D7011-0A29-4109-97B2-AE8854AE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53E50-15E9-427A-8F91-05128ABD689E}" type="slidenum">
              <a:rPr lang="en-US" altLang="it-IT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359295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504113-4AB7-4F02-BAC1-3A987AC8B9C4}" type="datetimeFigureOut">
              <a:rPr lang="en-US" smtClean="0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6A51-E626-4884-B881-7AD3923A93F4}" type="slidenum">
              <a:rPr lang="en-US" altLang="it-IT" smtClean="0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2158097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6">
            <a:extLst>
              <a:ext uri="{FF2B5EF4-FFF2-40B4-BE49-F238E27FC236}">
                <a16:creationId xmlns:a16="http://schemas.microsoft.com/office/drawing/2014/main" xmlns="" id="{1421D373-DADF-43E0-85F4-52633BF85B6F}"/>
              </a:ext>
            </a:extLst>
          </p:cNvPr>
          <p:cNvGrpSpPr>
            <a:grpSpLocks/>
          </p:cNvGrpSpPr>
          <p:nvPr/>
        </p:nvGrpSpPr>
        <p:grpSpPr bwMode="auto">
          <a:xfrm>
            <a:off x="-417513" y="0"/>
            <a:ext cx="12584113" cy="6853238"/>
            <a:chOff x="-417513" y="0"/>
            <a:chExt cx="12584114" cy="6853238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0D7E9335-BA6A-4C9E-A3A8-4A832E28F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9C9CA0F5-1427-47C8-8683-D2CA7AA89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E28AFE1A-DE87-4B0A-9625-DB99B924A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912FD90B-FA87-4BE8-9C05-A2E4A1901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828CD2FE-B7F2-420A-BAC8-A2D0A8294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BF3FA391-F470-4272-B7A6-C7923CBA1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12D8F9C2-FA55-4FBF-A8CD-183AEC089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71ECB358-5B5A-44A3-AC13-E6585FB6F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F12EDAC0-EC13-4385-956C-69652A039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26E7D6D8-D19F-41BF-BB21-37717B6D0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0AD92080-B68D-443A-A5E5-D4D4680B3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445E1587-63AC-4DB6-94B7-B2ED7FBFC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B65AC644-CC09-42CD-AFC8-00D2B7B29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40AC93EB-9B8E-48BD-92AC-DBC0B3433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929697A4-7215-4808-834B-C9B112799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A4B32F64-C8E7-4D99-B19E-3522DF1F6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00643531-7930-49A9-B95B-FF4F93737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xmlns="" id="{2643D030-C92D-4775-8B19-ECB8ED38E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xmlns="" id="{3052BEFC-0006-4D66-9899-CA6FF29A0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xmlns="" id="{DAB58C87-FC6B-4F46-9960-950058C40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xmlns="" id="{459C743C-1CA2-4952-9A94-02DE2E0E2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</p:grpSp>
      <p:grpSp>
        <p:nvGrpSpPr>
          <p:cNvPr id="27" name="Group 58">
            <a:extLst>
              <a:ext uri="{FF2B5EF4-FFF2-40B4-BE49-F238E27FC236}">
                <a16:creationId xmlns:a16="http://schemas.microsoft.com/office/drawing/2014/main" xmlns="" id="{4C6415E6-BB5D-4B18-AECF-D2E68413A7BD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1700213"/>
            <a:ext cx="3675063" cy="3470275"/>
            <a:chOff x="697883" y="1816768"/>
            <a:chExt cx="3674476" cy="3470421"/>
          </a:xfrm>
        </p:grpSpPr>
        <p:sp>
          <p:nvSpPr>
            <p:cNvPr id="28" name="Rectangle 59">
              <a:extLst>
                <a:ext uri="{FF2B5EF4-FFF2-40B4-BE49-F238E27FC236}">
                  <a16:creationId xmlns:a16="http://schemas.microsoft.com/office/drawing/2014/main" xmlns="" id="{EB3D235A-8022-4F01-B2B2-34049F19D755}"/>
                </a:ext>
              </a:extLst>
            </p:cNvPr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>
              <a:extLst>
                <a:ext uri="{FF2B5EF4-FFF2-40B4-BE49-F238E27FC236}">
                  <a16:creationId xmlns:a16="http://schemas.microsoft.com/office/drawing/2014/main" xmlns="" id="{30661F0F-BFBB-478B-B9B3-8B15D24056AD}"/>
                </a:ext>
              </a:extLst>
            </p:cNvPr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61">
              <a:extLst>
                <a:ext uri="{FF2B5EF4-FFF2-40B4-BE49-F238E27FC236}">
                  <a16:creationId xmlns:a16="http://schemas.microsoft.com/office/drawing/2014/main" xmlns="" id="{E8AAB1B2-407A-4759-906A-3B7496041586}"/>
                </a:ext>
              </a:extLst>
            </p:cNvPr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31" name="Date Placeholder 4">
            <a:extLst>
              <a:ext uri="{FF2B5EF4-FFF2-40B4-BE49-F238E27FC236}">
                <a16:creationId xmlns:a16="http://schemas.microsoft.com/office/drawing/2014/main" xmlns="" id="{D2012229-D28E-46EF-B2ED-7795B35DB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B889D-EA21-4AEA-AC76-0DA8F47F02F6}" type="datetimeFigureOut">
              <a:rPr lang="en-US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32" name="Footer Placeholder 5">
            <a:extLst>
              <a:ext uri="{FF2B5EF4-FFF2-40B4-BE49-F238E27FC236}">
                <a16:creationId xmlns:a16="http://schemas.microsoft.com/office/drawing/2014/main" xmlns="" id="{FEFCA5C7-28B8-461C-8693-EFCF65A4C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" name="Slide Number Placeholder 6">
            <a:extLst>
              <a:ext uri="{FF2B5EF4-FFF2-40B4-BE49-F238E27FC236}">
                <a16:creationId xmlns:a16="http://schemas.microsoft.com/office/drawing/2014/main" xmlns="" id="{3FCA7718-397D-46B7-B60E-F78ED69CA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F0252-DF96-4C2C-AC60-D0B4E2A6FE17}" type="slidenum">
              <a:rPr lang="en-US" altLang="it-IT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1096804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8">
            <a:extLst>
              <a:ext uri="{FF2B5EF4-FFF2-40B4-BE49-F238E27FC236}">
                <a16:creationId xmlns:a16="http://schemas.microsoft.com/office/drawing/2014/main" xmlns="" id="{A9B50702-AEE3-413C-A986-8A1B3786DCD3}"/>
              </a:ext>
            </a:extLst>
          </p:cNvPr>
          <p:cNvGrpSpPr>
            <a:grpSpLocks/>
          </p:cNvGrpSpPr>
          <p:nvPr/>
        </p:nvGrpSpPr>
        <p:grpSpPr bwMode="auto">
          <a:xfrm>
            <a:off x="-417513" y="0"/>
            <a:ext cx="12584113" cy="6853238"/>
            <a:chOff x="-417513" y="0"/>
            <a:chExt cx="12584114" cy="68532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3E0D4AFF-3475-40B3-8BCE-4C5876C2D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C956D3F2-9CAE-4D05-9D2D-76D30A45B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26B4F4D6-2CC1-472A-8240-B72A06A34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F620D357-15D8-4AFC-BCE3-C5674C566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088498AD-B965-445E-A655-212BE267F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E0897A61-6CA8-4A75-B457-812E94211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3E2C6240-587D-471F-92E3-8870C6931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34C963AE-9CA5-4F99-B951-12536826E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59E14B6-54E6-4DCA-BA13-97F4D91FC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02032B23-C2D8-436F-AF32-65B0DADCA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18F46711-9AB1-4730-AFAF-008A520B6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B663D956-BFF0-4FDB-8095-434150736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AA7E4906-D1C7-4360-B12C-0060ADDB4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xmlns="" id="{C629C837-26A5-41F2-B090-B9F52EBF4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xmlns="" id="{6D48C168-094A-445F-B099-5B0BE0B7D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xmlns="" id="{C65ABF11-8AA0-4A76-979A-2408E2024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xmlns="" id="{3E4ACF7E-2C13-497D-894B-08179CAC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xmlns="" id="{8568F3AA-012E-44E3-9566-60F1B706D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xmlns="" id="{E1881BB5-F1EE-4E3A-B623-34EB10FEA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xmlns="" id="{2AA65BD2-D849-4DB0-87FF-904171807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xmlns="" id="{4E320D33-30C8-4095-8D68-A198C4579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</p:grpSp>
      <p:grpSp>
        <p:nvGrpSpPr>
          <p:cNvPr id="29" name="Group 60">
            <a:extLst>
              <a:ext uri="{FF2B5EF4-FFF2-40B4-BE49-F238E27FC236}">
                <a16:creationId xmlns:a16="http://schemas.microsoft.com/office/drawing/2014/main" xmlns="" id="{69D17DB9-A69A-4FB9-96F9-2F91A0CB5CF4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1700213"/>
            <a:ext cx="3675063" cy="3470275"/>
            <a:chOff x="697883" y="1816768"/>
            <a:chExt cx="3674476" cy="3470421"/>
          </a:xfrm>
        </p:grpSpPr>
        <p:sp>
          <p:nvSpPr>
            <p:cNvPr id="30" name="Rectangle 61">
              <a:extLst>
                <a:ext uri="{FF2B5EF4-FFF2-40B4-BE49-F238E27FC236}">
                  <a16:creationId xmlns:a16="http://schemas.microsoft.com/office/drawing/2014/main" xmlns="" id="{352EF6D8-A178-4C62-94AE-D18DED1C3568}"/>
                </a:ext>
              </a:extLst>
            </p:cNvPr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22">
              <a:extLst>
                <a:ext uri="{FF2B5EF4-FFF2-40B4-BE49-F238E27FC236}">
                  <a16:creationId xmlns:a16="http://schemas.microsoft.com/office/drawing/2014/main" xmlns="" id="{1A9ACA8D-651F-4488-8D69-F13778D27561}"/>
                </a:ext>
              </a:extLst>
            </p:cNvPr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63">
              <a:extLst>
                <a:ext uri="{FF2B5EF4-FFF2-40B4-BE49-F238E27FC236}">
                  <a16:creationId xmlns:a16="http://schemas.microsoft.com/office/drawing/2014/main" xmlns="" id="{F5EFACD2-C36D-48EB-9D23-B2818ED3FA29}"/>
                </a:ext>
              </a:extLst>
            </p:cNvPr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33" name="Date Placeholder 6">
            <a:extLst>
              <a:ext uri="{FF2B5EF4-FFF2-40B4-BE49-F238E27FC236}">
                <a16:creationId xmlns:a16="http://schemas.microsoft.com/office/drawing/2014/main" xmlns="" id="{F3B384DE-FC7E-473E-8181-1AD1F7AAA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4FDC9-0AAD-4658-9CBE-31420A1A42F7}" type="datetimeFigureOut">
              <a:rPr lang="en-US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34" name="Footer Placeholder 7">
            <a:extLst>
              <a:ext uri="{FF2B5EF4-FFF2-40B4-BE49-F238E27FC236}">
                <a16:creationId xmlns:a16="http://schemas.microsoft.com/office/drawing/2014/main" xmlns="" id="{A8CE9F65-39E9-463E-A3A1-E0B9244A9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" name="Slide Number Placeholder 8">
            <a:extLst>
              <a:ext uri="{FF2B5EF4-FFF2-40B4-BE49-F238E27FC236}">
                <a16:creationId xmlns:a16="http://schemas.microsoft.com/office/drawing/2014/main" xmlns="" id="{26F43E4A-B880-4993-BE25-A0107E5C8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FC595-C508-473F-917E-BEAE61B4FA0B}" type="slidenum">
              <a:rPr lang="en-US" altLang="it-IT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3198871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6">
            <a:extLst>
              <a:ext uri="{FF2B5EF4-FFF2-40B4-BE49-F238E27FC236}">
                <a16:creationId xmlns:a16="http://schemas.microsoft.com/office/drawing/2014/main" xmlns="" id="{7D9E1E90-83CB-4D07-9D13-B44822F28C38}"/>
              </a:ext>
            </a:extLst>
          </p:cNvPr>
          <p:cNvGrpSpPr>
            <a:grpSpLocks/>
          </p:cNvGrpSpPr>
          <p:nvPr/>
        </p:nvGrpSpPr>
        <p:grpSpPr bwMode="auto">
          <a:xfrm>
            <a:off x="-417513" y="0"/>
            <a:ext cx="12584113" cy="6853238"/>
            <a:chOff x="-417513" y="0"/>
            <a:chExt cx="12584114" cy="6853238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xmlns="" id="{C90861C3-8B57-47A6-8401-623E07D56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CFA23FFC-51D8-477C-B6E0-D7E82F3D0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xmlns="" id="{566006B9-ACC3-4FBA-A54A-A4FA82E03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xmlns="" id="{C5F64A01-1CC3-4F45-B8BB-061C7A6AB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xmlns="" id="{9B7ADF2E-D2E5-4751-AE5F-1E90A3E91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xmlns="" id="{409236A9-F441-4C4C-B46D-3D02E5DE9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xmlns="" id="{318A38F8-DC17-4C66-ACA7-2C93FCA4E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xmlns="" id="{2632A676-0A54-4771-8C6E-6FB6B3DFA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xmlns="" id="{07805E74-CFE6-407D-9CD0-D1AF21F9A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xmlns="" id="{E61279DA-A582-4BCE-A8DE-ADA779CF1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xmlns="" id="{D7F301D4-E708-4D9C-86CA-78C5CD293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xmlns="" id="{A7C80B57-E93D-4031-9576-6D3A97F01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xmlns="" id="{5B0A146A-534B-4DDC-8E01-65E631108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xmlns="" id="{3BC02AC4-C030-4A06-AE1A-DB7CC59D8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xmlns="" id="{CE76747F-E011-4C12-8342-6196B718D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xmlns="" id="{5D10FA29-AD55-4122-AAC5-4369D7F0A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xmlns="" id="{B791E0B2-0A3C-4BE9-961A-F15DF6B83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xmlns="" id="{C9DBF021-8135-40AA-A145-47B4AFC58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xmlns="" id="{440F4419-7AF9-493D-808A-3BA0395C1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xmlns="" id="{879361C7-9A91-4A2C-9EEA-9C0DE35EC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xmlns="" id="{87A2E328-A4F2-4D50-B423-5BD31364E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</p:grpSp>
      <p:grpSp>
        <p:nvGrpSpPr>
          <p:cNvPr id="25" name="Group 23">
            <a:extLst>
              <a:ext uri="{FF2B5EF4-FFF2-40B4-BE49-F238E27FC236}">
                <a16:creationId xmlns:a16="http://schemas.microsoft.com/office/drawing/2014/main" xmlns="" id="{0CA8FAC2-3256-41E4-AA63-1E8C45BA92F4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1700213"/>
            <a:ext cx="3675063" cy="3470275"/>
            <a:chOff x="697883" y="1816768"/>
            <a:chExt cx="3674476" cy="3470421"/>
          </a:xfrm>
        </p:grpSpPr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xmlns="" id="{C8F9000B-304F-4BD3-A653-890829F7DF97}"/>
                </a:ext>
              </a:extLst>
            </p:cNvPr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2">
              <a:extLst>
                <a:ext uri="{FF2B5EF4-FFF2-40B4-BE49-F238E27FC236}">
                  <a16:creationId xmlns:a16="http://schemas.microsoft.com/office/drawing/2014/main" xmlns="" id="{20B7BF5F-6803-4FC8-80DC-823996317F8A}"/>
                </a:ext>
              </a:extLst>
            </p:cNvPr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xmlns="" id="{057CACA2-76B6-4E01-8916-15397C347458}"/>
                </a:ext>
              </a:extLst>
            </p:cNvPr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9" name="Date Placeholder 2">
            <a:extLst>
              <a:ext uri="{FF2B5EF4-FFF2-40B4-BE49-F238E27FC236}">
                <a16:creationId xmlns:a16="http://schemas.microsoft.com/office/drawing/2014/main" xmlns="" id="{2960E349-03AD-4CA1-AB2A-CBEF5F7B5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2DCAE-4682-4612-B8A7-E31923D79020}" type="datetimeFigureOut">
              <a:rPr lang="en-US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30" name="Footer Placeholder 3">
            <a:extLst>
              <a:ext uri="{FF2B5EF4-FFF2-40B4-BE49-F238E27FC236}">
                <a16:creationId xmlns:a16="http://schemas.microsoft.com/office/drawing/2014/main" xmlns="" id="{AB081BAB-52C8-4552-910F-1DDE06E68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xmlns="" id="{B992C754-DC73-42CF-9D47-2EF80CEA0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FBD2D-DA0D-454D-936B-3EEB7CBD8EB1}" type="slidenum">
              <a:rPr lang="en-US" altLang="it-IT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71724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FCE9C8EA-6A7E-48A3-A476-53B6F03A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2A656-E8EE-49AB-8947-137A242FBAB2}" type="datetimeFigureOut">
              <a:rPr lang="en-US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3B125B7B-54E4-4A1C-9BA7-405B92A20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208B806-DEC3-40B2-B876-B8261E685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2CC08-DC0E-40C8-8F15-CC62952A0EB4}" type="slidenum">
              <a:rPr lang="en-US" altLang="it-IT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3452956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3">
            <a:extLst>
              <a:ext uri="{FF2B5EF4-FFF2-40B4-BE49-F238E27FC236}">
                <a16:creationId xmlns:a16="http://schemas.microsoft.com/office/drawing/2014/main" xmlns="" id="{EF07E59D-9672-4C06-9C01-AAAA49AA206F}"/>
              </a:ext>
            </a:extLst>
          </p:cNvPr>
          <p:cNvGrpSpPr>
            <a:grpSpLocks/>
          </p:cNvGrpSpPr>
          <p:nvPr/>
        </p:nvGrpSpPr>
        <p:grpSpPr bwMode="auto">
          <a:xfrm>
            <a:off x="-417513" y="0"/>
            <a:ext cx="12584113" cy="6853238"/>
            <a:chOff x="-417513" y="0"/>
            <a:chExt cx="12584114" cy="6853238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080A3790-6051-44F8-B342-62E3BEC1B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7C7E1F7F-5D8B-43C0-9A53-B7048B2EF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56363D30-1B1A-47AF-8AD6-2048A9B04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2FF8B52F-CABA-4464-85E9-6512200AD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0A2AE210-7022-48F3-8A10-A4049AAC8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4D0764A1-CDB9-438B-8FC4-30A2A8014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A1BAA902-DB8E-4B7C-B927-19C48FE3A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A574B147-DAE3-4413-AD20-D83D1969B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F6A7001C-A006-4E87-8C07-D3173B833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F0361643-F4BD-4FC6-AB39-2F067837E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D6C99E31-AA7C-4996-AC26-055A4141E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1D89AA71-E25F-44C7-A852-D55DFCD04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49712795-0C7D-43EE-8064-649E3ED56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97B2C4C2-3E90-496A-B800-2C95C43D4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B0606C3B-EC58-4436-B112-C6E0BB553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8120529B-5F35-4DF5-8F37-C088A88B5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22F8152F-47E2-421F-A25D-403657AE6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xmlns="" id="{084D884C-BC9C-4D17-8F35-72D9C3F91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xmlns="" id="{A11FCBBB-B7B8-4696-8C99-62B180065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xmlns="" id="{8B15C625-300C-4720-8778-E491DA0E9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xmlns="" id="{A92921C4-728F-4F33-905E-A4DC91BD0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</p:grpSp>
      <p:grpSp>
        <p:nvGrpSpPr>
          <p:cNvPr id="27" name="Group 20">
            <a:extLst>
              <a:ext uri="{FF2B5EF4-FFF2-40B4-BE49-F238E27FC236}">
                <a16:creationId xmlns:a16="http://schemas.microsoft.com/office/drawing/2014/main" xmlns="" id="{A471FDAD-4869-4240-8DDC-241C3A0E67D6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1700213"/>
            <a:ext cx="3675063" cy="3470275"/>
            <a:chOff x="697883" y="1816768"/>
            <a:chExt cx="3674476" cy="3470421"/>
          </a:xfrm>
        </p:grpSpPr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xmlns="" id="{99442A70-5C6F-4EC3-8588-DAA27AC0BE2C}"/>
                </a:ext>
              </a:extLst>
            </p:cNvPr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>
              <a:extLst>
                <a:ext uri="{FF2B5EF4-FFF2-40B4-BE49-F238E27FC236}">
                  <a16:creationId xmlns:a16="http://schemas.microsoft.com/office/drawing/2014/main" xmlns="" id="{42048912-4141-49C6-B37D-FDE9436D1367}"/>
                </a:ext>
              </a:extLst>
            </p:cNvPr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32">
              <a:extLst>
                <a:ext uri="{FF2B5EF4-FFF2-40B4-BE49-F238E27FC236}">
                  <a16:creationId xmlns:a16="http://schemas.microsoft.com/office/drawing/2014/main" xmlns="" id="{5D8BB38B-B464-485F-B777-995244B0F6F0}"/>
                </a:ext>
              </a:extLst>
            </p:cNvPr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1" name="Date Placeholder 4">
            <a:extLst>
              <a:ext uri="{FF2B5EF4-FFF2-40B4-BE49-F238E27FC236}">
                <a16:creationId xmlns:a16="http://schemas.microsoft.com/office/drawing/2014/main" xmlns="" id="{2E3ED150-639E-4B37-BDF7-5DE5837AF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4381A-53F6-43A5-B06D-4F9761BB84AB}" type="datetimeFigureOut">
              <a:rPr lang="en-US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32" name="Footer Placeholder 5">
            <a:extLst>
              <a:ext uri="{FF2B5EF4-FFF2-40B4-BE49-F238E27FC236}">
                <a16:creationId xmlns:a16="http://schemas.microsoft.com/office/drawing/2014/main" xmlns="" id="{A236D5FB-9EB1-4366-A3A6-63D081B13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" name="Slide Number Placeholder 6">
            <a:extLst>
              <a:ext uri="{FF2B5EF4-FFF2-40B4-BE49-F238E27FC236}">
                <a16:creationId xmlns:a16="http://schemas.microsoft.com/office/drawing/2014/main" xmlns="" id="{A0D7BE50-A97E-4DD2-BC18-8EB966F4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6A8FC-C163-4381-BFAD-4A46B06B6C97}" type="slidenum">
              <a:rPr lang="en-US" altLang="it-IT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468314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2">
            <a:extLst>
              <a:ext uri="{FF2B5EF4-FFF2-40B4-BE49-F238E27FC236}">
                <a16:creationId xmlns:a16="http://schemas.microsoft.com/office/drawing/2014/main" xmlns="" id="{4522EDC9-2DA4-44FA-9E86-777FCEB2F589}"/>
              </a:ext>
            </a:extLst>
          </p:cNvPr>
          <p:cNvGrpSpPr>
            <a:grpSpLocks/>
          </p:cNvGrpSpPr>
          <p:nvPr/>
        </p:nvGrpSpPr>
        <p:grpSpPr bwMode="auto">
          <a:xfrm>
            <a:off x="-330200" y="-58738"/>
            <a:ext cx="12515850" cy="6923088"/>
            <a:chOff x="-329674" y="-51881"/>
            <a:chExt cx="12515851" cy="6923798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30518A4E-2795-42D8-A65A-6FCA91D39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D052213B-4556-497D-937F-EFA41004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8FFA17C2-1479-423D-AA19-E38A24AF5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52248071-7A82-4C8D-AC4D-2FA78BF6C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53F12A8D-1BAF-4106-9BBA-746605442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1ACEF1C8-1F5E-4C89-A6FB-D5D1CC054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B2F03CDE-F7CC-456F-9EE2-86EA291D5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061608B2-7599-4383-8CB0-3183BC248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C01E3F51-26A0-40D3-8603-D6BB7E7CF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0DBB103A-DB99-4262-92D9-EBF6DD8CE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CC3A911C-988D-425B-AA72-82712AB41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12A0FAC2-3EF8-4A01-ACE6-9F9AD63C8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A1CFF3FA-63EF-4368-A8F2-E777407F3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C6BEE9A3-BDEF-4204-85AD-0604EC349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8E36B98B-F545-4097-A758-A9875150E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92A33C3B-2A7D-44C5-A3BA-E008BFD9A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6E25F45A-9891-4DD6-A7D9-FD923A249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xmlns="" id="{11362FB1-A343-4946-AC01-8694313C4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xmlns="" id="{3696BA07-9CF8-4297-8DD5-780906F6B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</p:grpSp>
      <p:grpSp>
        <p:nvGrpSpPr>
          <p:cNvPr id="25" name="Group 75">
            <a:extLst>
              <a:ext uri="{FF2B5EF4-FFF2-40B4-BE49-F238E27FC236}">
                <a16:creationId xmlns:a16="http://schemas.microsoft.com/office/drawing/2014/main" xmlns="" id="{39B036C9-28F6-4858-A930-9A90C9560180}"/>
              </a:ext>
            </a:extLst>
          </p:cNvPr>
          <p:cNvGrpSpPr>
            <a:grpSpLocks/>
          </p:cNvGrpSpPr>
          <p:nvPr/>
        </p:nvGrpSpPr>
        <p:grpSpPr bwMode="auto">
          <a:xfrm>
            <a:off x="804863" y="1698625"/>
            <a:ext cx="5942012" cy="3470275"/>
            <a:chOff x="805336" y="1698331"/>
            <a:chExt cx="5941540" cy="3470421"/>
          </a:xfrm>
        </p:grpSpPr>
        <p:sp>
          <p:nvSpPr>
            <p:cNvPr id="26" name="Rectangle 76">
              <a:extLst>
                <a:ext uri="{FF2B5EF4-FFF2-40B4-BE49-F238E27FC236}">
                  <a16:creationId xmlns:a16="http://schemas.microsoft.com/office/drawing/2014/main" xmlns="" id="{C28E6BB4-6283-4DA9-97DA-615E91C6DE0A}"/>
                </a:ext>
              </a:extLst>
            </p:cNvPr>
            <p:cNvSpPr/>
            <p:nvPr/>
          </p:nvSpPr>
          <p:spPr>
            <a:xfrm>
              <a:off x="805336" y="1698331"/>
              <a:ext cx="5941540" cy="5032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9">
              <a:extLst>
                <a:ext uri="{FF2B5EF4-FFF2-40B4-BE49-F238E27FC236}">
                  <a16:creationId xmlns:a16="http://schemas.microsoft.com/office/drawing/2014/main" xmlns="" id="{829CB5A5-E0F2-4E78-A222-85386336E411}"/>
                </a:ext>
              </a:extLst>
            </p:cNvPr>
            <p:cNvSpPr/>
            <p:nvPr/>
          </p:nvSpPr>
          <p:spPr>
            <a:xfrm rot="10800000">
              <a:off x="3618163" y="4895691"/>
              <a:ext cx="315887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78">
              <a:extLst>
                <a:ext uri="{FF2B5EF4-FFF2-40B4-BE49-F238E27FC236}">
                  <a16:creationId xmlns:a16="http://schemas.microsoft.com/office/drawing/2014/main" xmlns="" id="{AC60D6AC-A86B-42AE-ABEF-D9DBDD78E769}"/>
                </a:ext>
              </a:extLst>
            </p:cNvPr>
            <p:cNvSpPr/>
            <p:nvPr/>
          </p:nvSpPr>
          <p:spPr>
            <a:xfrm>
              <a:off x="805336" y="2274618"/>
              <a:ext cx="5941540" cy="26242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dirty="0"/>
              <a:t>Fare clic sull'icona per inserire un'immagine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/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9" name="Date Placeholder 4">
            <a:extLst>
              <a:ext uri="{FF2B5EF4-FFF2-40B4-BE49-F238E27FC236}">
                <a16:creationId xmlns:a16="http://schemas.microsoft.com/office/drawing/2014/main" xmlns="" id="{69748BC4-A6A2-4214-B81B-CBC04ED33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CEE84-3814-4383-8A8E-FD5AB113A941}" type="datetimeFigureOut">
              <a:rPr lang="en-US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30" name="Footer Placeholder 5">
            <a:extLst>
              <a:ext uri="{FF2B5EF4-FFF2-40B4-BE49-F238E27FC236}">
                <a16:creationId xmlns:a16="http://schemas.microsoft.com/office/drawing/2014/main" xmlns="" id="{C916D2A4-AE7F-4007-A8A2-F4A8BD9B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4863" y="6227763"/>
            <a:ext cx="5942012" cy="319087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" name="Slide Number Placeholder 6">
            <a:extLst>
              <a:ext uri="{FF2B5EF4-FFF2-40B4-BE49-F238E27FC236}">
                <a16:creationId xmlns:a16="http://schemas.microsoft.com/office/drawing/2014/main" xmlns="" id="{01A11F8D-77E8-462B-AF11-F6140CC3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27713" y="320675"/>
            <a:ext cx="914400" cy="319088"/>
          </a:xfrm>
        </p:spPr>
        <p:txBody>
          <a:bodyPr/>
          <a:lstStyle>
            <a:lvl1pPr>
              <a:defRPr/>
            </a:lvl1pPr>
          </a:lstStyle>
          <a:p>
            <a:fld id="{DD312048-C511-4E7A-9896-97C7B297D1EC}" type="slidenum">
              <a:rPr lang="en-US" altLang="it-IT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1668062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4">
            <a:extLst>
              <a:ext uri="{FF2B5EF4-FFF2-40B4-BE49-F238E27FC236}">
                <a16:creationId xmlns:a16="http://schemas.microsoft.com/office/drawing/2014/main" xmlns="" id="{724308B6-A426-4513-AB2D-EE1C1D7749A3}"/>
              </a:ext>
            </a:extLst>
          </p:cNvPr>
          <p:cNvGrpSpPr>
            <a:grpSpLocks/>
          </p:cNvGrpSpPr>
          <p:nvPr/>
        </p:nvGrpSpPr>
        <p:grpSpPr bwMode="auto">
          <a:xfrm>
            <a:off x="-417513" y="0"/>
            <a:ext cx="12584113" cy="6853238"/>
            <a:chOff x="-417513" y="0"/>
            <a:chExt cx="12584114" cy="685323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xmlns="" id="{8DFD676B-91AD-4312-BDFC-04F31C2A8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2289EAAB-4E13-4020-BD83-5D82E9A49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FDBF5FE2-2410-4DFA-9F81-76F7B894A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74045113-66BE-44AE-8F70-00885E537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E73A0C96-F8DD-43B9-821C-47CE82169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712CC0B3-9399-44ED-A165-699D9A591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BBE94DA4-7472-4D6B-A0BC-CF1706869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A0617858-8EAB-410D-9689-F0C6631E0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445E3595-45A8-4F28-8569-8F74F5910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xmlns="" id="{93115404-976C-4925-AC17-CD955A237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xmlns="" id="{2CAE5563-DBE0-4FA7-8357-B995405E3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xmlns="" id="{109A340E-5399-43FB-8A2B-B507D7AA7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xmlns="" id="{FB521785-8164-449C-A68E-14F10B75A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xmlns="" id="{325A02A8-DD1B-4BFC-B940-F4E0659B1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xmlns="" id="{B762B167-317B-4EF2-A3EA-7E2457731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xmlns="" id="{2D849CA0-2745-4DA0-9EE0-6AC9F5607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xmlns="" id="{70B401F4-F2F8-4F06-BF1C-4C4B96926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xmlns="" id="{D4134DC7-776F-4122-8E8E-B10CE7936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xmlns="" id="{6B7E7670-BB76-4059-8CF3-0674455D9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xmlns="" id="{A99D9AD8-A72C-4A72-B013-F982D149C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xmlns="" id="{946308ED-6A93-4E30-BA37-E10E94708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</p:grpSp>
      <p:grpSp>
        <p:nvGrpSpPr>
          <p:cNvPr id="26" name="Group 21">
            <a:extLst>
              <a:ext uri="{FF2B5EF4-FFF2-40B4-BE49-F238E27FC236}">
                <a16:creationId xmlns:a16="http://schemas.microsoft.com/office/drawing/2014/main" xmlns="" id="{B8597C2E-5935-4A1A-85A7-67A0B3D0F20B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1700213"/>
            <a:ext cx="3675063" cy="3470275"/>
            <a:chOff x="697883" y="1816768"/>
            <a:chExt cx="3674476" cy="3470421"/>
          </a:xfrm>
        </p:grpSpPr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xmlns="" id="{E811091E-CD19-4488-8952-C0D3FFEDC5A8}"/>
                </a:ext>
              </a:extLst>
            </p:cNvPr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2">
              <a:extLst>
                <a:ext uri="{FF2B5EF4-FFF2-40B4-BE49-F238E27FC236}">
                  <a16:creationId xmlns:a16="http://schemas.microsoft.com/office/drawing/2014/main" xmlns="" id="{9D92F982-CDF1-407B-B71B-2AED11D16141}"/>
                </a:ext>
              </a:extLst>
            </p:cNvPr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xmlns="" id="{D8AE32B6-8F02-41FE-A7B3-774765877EB5}"/>
                </a:ext>
              </a:extLst>
            </p:cNvPr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xmlns="" id="{E7B598A3-F1CC-48DC-B101-630FAD06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E3EAD-2101-4263-A800-84D39B4DFD32}" type="datetimeFigureOut">
              <a:rPr lang="en-US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xmlns="" id="{749788F0-1FED-4DD2-81DA-C6447C0E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xmlns="" id="{8D6CD6CD-FA1C-48D3-BE99-60EB3246A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C6F33-77B2-4E93-89A4-78C37D343BE3}" type="slidenum">
              <a:rPr lang="en-US" altLang="it-IT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3120625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4">
            <a:extLst>
              <a:ext uri="{FF2B5EF4-FFF2-40B4-BE49-F238E27FC236}">
                <a16:creationId xmlns:a16="http://schemas.microsoft.com/office/drawing/2014/main" xmlns="" id="{516F5949-35DB-473F-9605-79D2DB2ACA1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0" y="0"/>
            <a:ext cx="12584113" cy="6853238"/>
            <a:chOff x="-417513" y="0"/>
            <a:chExt cx="12584114" cy="685323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xmlns="" id="{003CFBEA-EFB8-4E99-B16A-AE8BDBE97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B4776CC2-9DFC-4302-8818-54D033641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7718F8F1-25D8-4600-853B-C3C114D70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57A147D3-483A-49EB-A96B-1FC73ED3B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BBDC90C4-BDFD-48A8-A9E5-DC81A442A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0D74146E-8DC4-4579-8D23-6B1D16559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CA7F2EDE-F526-4ECB-B195-E9572AC0A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9B7561F5-715F-4E6C-B434-630A38803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39DBC613-F586-4903-8222-2C78D1853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xmlns="" id="{2BF86219-1E5D-4FBC-B8FE-0D7D7CA7B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xmlns="" id="{128D87F9-31CC-4B90-BCFC-863F32D63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xmlns="" id="{50F90159-E071-4512-BBCE-C685A1DFA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xmlns="" id="{5CE4AFEB-3469-4444-A0D7-6FB8FB4FA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xmlns="" id="{07ACD729-E437-449D-B8BB-66675A566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xmlns="" id="{1358F773-4474-4AC6-8E7D-D5A5E01A7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xmlns="" id="{FC1919EB-A52A-4094-8F2F-A3B454115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xmlns="" id="{98AFEAE9-EA2B-48FA-A903-D38501460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xmlns="" id="{72BB7802-7AB0-41C1-AA64-194F18540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xmlns="" id="{DF306A57-E6C4-48A5-B838-1447982AC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xmlns="" id="{AC4673C3-0F65-42D7-A68D-DE64CD35F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xmlns="" id="{2D47267C-5571-4DDE-AE22-988F6C479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</p:grpSp>
      <p:grpSp>
        <p:nvGrpSpPr>
          <p:cNvPr id="26" name="Group 21">
            <a:extLst>
              <a:ext uri="{FF2B5EF4-FFF2-40B4-BE49-F238E27FC236}">
                <a16:creationId xmlns:a16="http://schemas.microsoft.com/office/drawing/2014/main" xmlns="" id="{79C54A06-975B-4742-8753-E7C84B1BCA5E}"/>
              </a:ext>
            </a:extLst>
          </p:cNvPr>
          <p:cNvGrpSpPr>
            <a:grpSpLocks/>
          </p:cNvGrpSpPr>
          <p:nvPr/>
        </p:nvGrpSpPr>
        <p:grpSpPr bwMode="auto">
          <a:xfrm>
            <a:off x="7718425" y="1700213"/>
            <a:ext cx="3675063" cy="3470275"/>
            <a:chOff x="697883" y="1816768"/>
            <a:chExt cx="3674476" cy="3470421"/>
          </a:xfrm>
        </p:grpSpPr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xmlns="" id="{4F7E94E8-3AED-4E07-9528-D328D641854D}"/>
                </a:ext>
              </a:extLst>
            </p:cNvPr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2">
              <a:extLst>
                <a:ext uri="{FF2B5EF4-FFF2-40B4-BE49-F238E27FC236}">
                  <a16:creationId xmlns:a16="http://schemas.microsoft.com/office/drawing/2014/main" xmlns="" id="{3C394E67-998D-4C59-8A83-50FD1A92D7C4}"/>
                </a:ext>
              </a:extLst>
            </p:cNvPr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xmlns="" id="{46ABA997-B107-4B6D-8B16-2B6E60ABF69D}"/>
                </a:ext>
              </a:extLst>
            </p:cNvPr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xmlns="" id="{AA27A995-19A3-4F81-8907-7A6B928E2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97843-61D7-49ED-A64F-6E3865B5984E}" type="datetimeFigureOut">
              <a:rPr lang="en-US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xmlns="" id="{01714983-7B3D-4E90-8A07-18061CA41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xmlns="" id="{3983D259-CA7A-4B6A-82C8-3F44ED91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60F02-5D13-4C5A-806B-55DDD3847474}" type="slidenum">
              <a:rPr lang="en-US" altLang="it-IT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806043278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5BB3DBB-3111-41DB-AB89-7783D5E0C11D}" type="datetimeFigureOut">
              <a:rPr lang="it-IT" smtClean="0"/>
              <a:pPr>
                <a:defRPr/>
              </a:pPr>
              <a:t>12/09/2023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A534-2B26-4C59-AB42-278260E4983A}" type="slidenum">
              <a:rPr lang="en-US" altLang="it-IT" smtClean="0"/>
              <a:pPr/>
              <a:t>‹N›</a:t>
            </a:fld>
            <a:endParaRPr lang="en-US" altLang="it-IT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05871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504113-4AB7-4F02-BAC1-3A987AC8B9C4}" type="datetimeFigureOut">
              <a:rPr lang="en-US" smtClean="0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6A51-E626-4884-B881-7AD3923A93F4}" type="slidenum">
              <a:rPr lang="en-US" altLang="it-IT" smtClean="0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390327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DBF61A-63FD-4E29-B238-A07DA683DF09}" type="datetimeFigureOut">
              <a:rPr lang="en-US" smtClean="0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53E50-15E9-427A-8F91-05128ABD689E}" type="slidenum">
              <a:rPr lang="en-US" altLang="it-IT" smtClean="0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38235647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DBF61A-63FD-4E29-B238-A07DA683DF09}" type="datetimeFigureOut">
              <a:rPr lang="en-US" smtClean="0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53E50-15E9-427A-8F91-05128ABD689E}" type="slidenum">
              <a:rPr lang="en-US" altLang="it-IT" smtClean="0"/>
              <a:pPr/>
              <a:t>‹N›</a:t>
            </a:fld>
            <a:endParaRPr lang="en-US" altLang="it-IT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06683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AB889D-EA21-4AEA-AC76-0DA8F47F02F6}" type="datetimeFigureOut">
              <a:rPr lang="en-US" smtClean="0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F0252-DF96-4C2C-AC60-D0B4E2A6FE17}" type="slidenum">
              <a:rPr lang="en-US" altLang="it-IT" smtClean="0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309741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B4FDC9-0AAD-4658-9CBE-31420A1A42F7}" type="datetimeFigureOut">
              <a:rPr lang="en-US" smtClean="0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C595-C508-473F-917E-BEAE61B4FA0B}" type="slidenum">
              <a:rPr lang="en-US" altLang="it-IT" smtClean="0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7249194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32DCAE-4682-4612-B8A7-E31923D79020}" type="datetimeFigureOut">
              <a:rPr lang="en-US" smtClean="0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BD2D-DA0D-454D-936B-3EEB7CBD8EB1}" type="slidenum">
              <a:rPr lang="en-US" altLang="it-IT" smtClean="0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34042240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A2A656-E8EE-49AB-8947-137A242FBAB2}" type="datetimeFigureOut">
              <a:rPr lang="en-US" smtClean="0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CC08-DC0E-40C8-8F15-CC62952A0EB4}" type="slidenum">
              <a:rPr lang="en-US" altLang="it-IT" smtClean="0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17902626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D4381A-53F6-43A5-B06D-4F9761BB84AB}" type="datetimeFigureOut">
              <a:rPr lang="en-US" smtClean="0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A8FC-C163-4381-BFAD-4A46B06B6C97}" type="slidenum">
              <a:rPr lang="en-US" altLang="it-IT" smtClean="0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21227038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BCEE84-3814-4383-8A8E-FD5AB113A941}" type="datetimeFigureOut">
              <a:rPr lang="en-US" smtClean="0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2048-C511-4E7A-9896-97C7B297D1EC}" type="slidenum">
              <a:rPr lang="en-US" altLang="it-IT" smtClean="0"/>
              <a:pPr/>
              <a:t>‹N›</a:t>
            </a:fld>
            <a:endParaRPr lang="en-US" altLang="it-IT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60055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CE3EAD-2101-4263-A800-84D39B4DFD32}" type="datetimeFigureOut">
              <a:rPr lang="en-US" smtClean="0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6F33-77B2-4E93-89A4-78C37D343BE3}" type="slidenum">
              <a:rPr lang="en-US" altLang="it-IT" smtClean="0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10027796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097843-61D7-49ED-A64F-6E3865B5984E}" type="datetimeFigureOut">
              <a:rPr lang="en-US" smtClean="0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60F02-5D13-4C5A-806B-55DDD3847474}" type="slidenum">
              <a:rPr lang="en-US" altLang="it-IT" smtClean="0"/>
              <a:pPr/>
              <a:t>‹N›</a:t>
            </a:fld>
            <a:endParaRPr lang="en-US" altLang="it-IT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50950189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11C9300-7C4F-4769-8E20-F21E2FAE3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1DFA3909-220F-47CB-B74D-3CD435CF6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5E51DBC-046E-4F01-9052-C67EEBAA6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394E-771F-436F-829A-CA24A94D3EE0}" type="datetimeFigureOut">
              <a:rPr lang="it-IT" smtClean="0"/>
              <a:pPr/>
              <a:t>12/09/2023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2D3266B-9858-4E68-BB2A-5B82AD7DD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829E17A-B7E4-4ED7-B0A0-7D37A780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E74D-078F-4B7B-86D6-C537A922E811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4613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AB889D-EA21-4AEA-AC76-0DA8F47F02F6}" type="datetimeFigureOut">
              <a:rPr lang="en-US" smtClean="0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F0252-DF96-4C2C-AC60-D0B4E2A6FE17}" type="slidenum">
              <a:rPr lang="en-US" altLang="it-IT" smtClean="0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8556460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B1D21BE-D33A-41CF-B769-F28E4953E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7A02096-77B4-41BE-AB01-57BB9CC7A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3FDBC77-5C2F-489C-859B-3601558F6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394E-771F-436F-829A-CA24A94D3EE0}" type="datetimeFigureOut">
              <a:rPr lang="it-IT" smtClean="0"/>
              <a:pPr/>
              <a:t>12/09/2023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B91D108-D4EA-4477-A5E7-1EEA3CADC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1DDF143-7610-48FB-993D-37F4F277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E74D-078F-4B7B-86D6-C537A922E811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385418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1371D4E-284E-44A5-BF13-DA2EF70C2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DD5EF188-958F-4ED3-B5A4-463E15B84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CAE947F-0BC5-4E70-A191-19E4E52D6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394E-771F-436F-829A-CA24A94D3EE0}" type="datetimeFigureOut">
              <a:rPr lang="it-IT" smtClean="0"/>
              <a:pPr/>
              <a:t>12/09/2023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9A5D3E4-2106-4DB6-B100-52A959633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2708704-632F-4331-8263-96ACE89A9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E74D-078F-4B7B-86D6-C537A922E811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0508971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5A7BDE3-9BD8-4157-8A5D-1E8ED947D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4A439C8-703D-4740-B65D-B90D5FB93B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B7E32935-E437-4182-A450-CE15D4704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822D36F-5E47-43AC-9147-543FD8196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394E-771F-436F-829A-CA24A94D3EE0}" type="datetimeFigureOut">
              <a:rPr lang="it-IT" smtClean="0"/>
              <a:pPr/>
              <a:t>12/09/2023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722852A2-C314-4EDD-8BE3-4BCF9FB75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D706EA10-69F6-40FE-9C15-62AE0699A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E74D-078F-4B7B-86D6-C537A922E811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4760866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951AA88-7F8E-486F-B3B0-C5629C054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050BC3C9-61C5-40F3-8A12-B0A980761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281A1CB5-04E0-4C4D-97E4-D67ABF065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CE9A3379-2C2F-4474-AC01-7E5FC856A7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DDF92336-F498-4FA2-BD05-AE0AD3CD0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908EC33C-B815-44D1-AD74-40BF129D4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394E-771F-436F-829A-CA24A94D3EE0}" type="datetimeFigureOut">
              <a:rPr lang="it-IT" smtClean="0"/>
              <a:pPr/>
              <a:t>12/09/2023</a:t>
            </a:fld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60AE5C02-5595-44A3-8DA5-B008EB7F8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A22E69C9-EE48-4EA2-A50A-A5E391AA4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E74D-078F-4B7B-86D6-C537A922E811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6140121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A689DC1-17BD-46B8-B605-14DE766A7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B4372110-56BB-4E19-A2BB-E5C751B09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394E-771F-436F-829A-CA24A94D3EE0}" type="datetimeFigureOut">
              <a:rPr lang="it-IT" smtClean="0"/>
              <a:pPr/>
              <a:t>12/09/2023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AF0F5ED1-5569-4180-95A0-6719DD90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7DF723ED-A2E7-411A-81C3-CA1161412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E74D-078F-4B7B-86D6-C537A922E811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3176290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47C53727-719E-4897-BFDF-B4C68487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394E-771F-436F-829A-CA24A94D3EE0}" type="datetimeFigureOut">
              <a:rPr lang="it-IT" smtClean="0"/>
              <a:pPr/>
              <a:t>12/09/2023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14116B56-F9F0-4435-BD1A-8DCA01693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338E7A60-9730-4E2C-B3BC-15796CB0D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E74D-078F-4B7B-86D6-C537A922E811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3157156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2ACCB13-5712-43A1-91A1-D07FA4DD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239E5BE-1767-4BC2-A87E-3436535E4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2CBACB22-D649-4F88-832B-B9F568226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47B9CEC3-65D6-4ED0-847A-278CF304E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394E-771F-436F-829A-CA24A94D3EE0}" type="datetimeFigureOut">
              <a:rPr lang="it-IT" smtClean="0"/>
              <a:pPr/>
              <a:t>12/09/2023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35AD9F39-8CBA-4825-A76B-120976873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9DBE0503-B2A6-44BC-B9B5-583AC338D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E74D-078F-4B7B-86D6-C537A922E811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0318444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71785FD-C2DE-4762-BD56-6C7B66C55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1A40CB7B-EF4A-4DC9-B45F-3A3447D42A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3980DCBB-66D8-427C-93E0-68050022F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E861229-F71F-47AA-B51C-B0F583024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394E-771F-436F-829A-CA24A94D3EE0}" type="datetimeFigureOut">
              <a:rPr lang="it-IT" smtClean="0"/>
              <a:pPr/>
              <a:t>12/09/2023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EC50E426-C6EE-41D4-B9C8-7484DE854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D69D93A5-2F46-4409-9899-92479235E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E74D-078F-4B7B-86D6-C537A922E811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8905868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4C61902-26F4-4234-AB92-EFA6E0591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44237D5D-CD68-4F40-BADD-52615C76A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EA40BB3-530E-4125-BADB-FD786C79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394E-771F-436F-829A-CA24A94D3EE0}" type="datetimeFigureOut">
              <a:rPr lang="it-IT" smtClean="0"/>
              <a:pPr/>
              <a:t>12/09/2023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A071508-9A6F-4A69-A0E7-A8B19872F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F88B247-B63B-40DD-8B7D-F4BF3DE63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E74D-078F-4B7B-86D6-C537A922E811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7461141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3A866692-0F3A-47C1-B887-E81F639CE5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EDA4CA03-B28C-45ED-881F-0CF72F175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9F117E3-8773-45B8-9E48-BC1DACD85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394E-771F-436F-829A-CA24A94D3EE0}" type="datetimeFigureOut">
              <a:rPr lang="it-IT" smtClean="0"/>
              <a:pPr/>
              <a:t>12/09/2023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86D9817-D627-4FC3-8DAE-0871C7F70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71FD2492-3040-4C04-AC9B-42ABFC9C9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E74D-078F-4B7B-86D6-C537A922E811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4629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B4FDC9-0AAD-4658-9CBE-31420A1A42F7}" type="datetimeFigureOut">
              <a:rPr lang="en-US" smtClean="0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C595-C508-473F-917E-BEAE61B4FA0B}" type="slidenum">
              <a:rPr lang="en-US" altLang="it-IT" smtClean="0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1366787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pPr>
              <a:defRPr/>
            </a:pPr>
            <a:fld id="{75BB3DBB-3111-41DB-AB89-7783D5E0C11D}" type="datetimeFigureOut">
              <a:rPr lang="it-IT" smtClean="0"/>
              <a:pPr>
                <a:defRPr/>
              </a:pPr>
              <a:t>12/09/2023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5CEA534-2B26-4C59-AB42-278260E4983A}" type="slidenum">
              <a:rPr lang="en-US" altLang="it-IT" smtClean="0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9350012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504113-4AB7-4F02-BAC1-3A987AC8B9C4}" type="datetimeFigureOut">
              <a:rPr lang="en-US" smtClean="0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6A51-E626-4884-B881-7AD3923A93F4}" type="slidenum">
              <a:rPr lang="en-US" altLang="it-IT" smtClean="0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35333007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pPr>
              <a:defRPr/>
            </a:pPr>
            <a:fld id="{E8DBF61A-63FD-4E29-B238-A07DA683DF09}" type="datetimeFigureOut">
              <a:rPr lang="en-US" smtClean="0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EC53E50-15E9-427A-8F91-05128ABD689E}" type="slidenum">
              <a:rPr lang="en-US" altLang="it-IT" smtClean="0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968814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pPr>
              <a:defRPr/>
            </a:pPr>
            <a:fld id="{01AB889D-EA21-4AEA-AC76-0DA8F47F02F6}" type="datetimeFigureOut">
              <a:rPr lang="en-US" smtClean="0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13F0252-DF96-4C2C-AC60-D0B4E2A6FE17}" type="slidenum">
              <a:rPr lang="en-US" altLang="it-IT" smtClean="0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19178557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pPr>
              <a:defRPr/>
            </a:pPr>
            <a:fld id="{3FB4FDC9-0AAD-4658-9CBE-31420A1A42F7}" type="datetimeFigureOut">
              <a:rPr lang="en-US" smtClean="0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F0FC595-C508-473F-917E-BEAE61B4FA0B}" type="slidenum">
              <a:rPr lang="en-US" altLang="it-IT" smtClean="0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29610896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32DCAE-4682-4612-B8A7-E31923D79020}" type="datetimeFigureOut">
              <a:rPr lang="en-US" smtClean="0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BD2D-DA0D-454D-936B-3EEB7CBD8EB1}" type="slidenum">
              <a:rPr lang="en-US" altLang="it-IT" smtClean="0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36907072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pPr>
              <a:defRPr/>
            </a:pPr>
            <a:fld id="{A0A2A656-E8EE-49AB-8947-137A242FBAB2}" type="datetimeFigureOut">
              <a:rPr lang="en-US" smtClean="0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FE2CC08-DC0E-40C8-8F15-CC62952A0EB4}" type="slidenum">
              <a:rPr lang="en-US" altLang="it-IT" smtClean="0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25987705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D4381A-53F6-43A5-B06D-4F9761BB84AB}" type="datetimeFigureOut">
              <a:rPr lang="en-US" smtClean="0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A8FC-C163-4381-BFAD-4A46B06B6C97}" type="slidenum">
              <a:rPr lang="en-US" altLang="it-IT" smtClean="0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39337128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pPr>
              <a:defRPr/>
            </a:pPr>
            <a:fld id="{BABCEE84-3814-4383-8A8E-FD5AB113A941}" type="datetimeFigureOut">
              <a:rPr lang="en-US" smtClean="0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DD312048-C511-4E7A-9896-97C7B297D1EC}" type="slidenum">
              <a:rPr lang="en-US" altLang="it-IT" smtClean="0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18868628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CE3EAD-2101-4263-A800-84D39B4DFD32}" type="datetimeFigureOut">
              <a:rPr lang="en-US" smtClean="0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6F33-77B2-4E93-89A4-78C37D343BE3}" type="slidenum">
              <a:rPr lang="en-US" altLang="it-IT" smtClean="0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398344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32DCAE-4682-4612-B8A7-E31923D79020}" type="datetimeFigureOut">
              <a:rPr lang="en-US" smtClean="0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BD2D-DA0D-454D-936B-3EEB7CBD8EB1}" type="slidenum">
              <a:rPr lang="en-US" altLang="it-IT" smtClean="0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10720150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pPr>
              <a:defRPr/>
            </a:pPr>
            <a:fld id="{F4097843-61D7-49ED-A64F-6E3865B5984E}" type="datetimeFigureOut">
              <a:rPr lang="en-US" smtClean="0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2560F02-5D13-4C5A-806B-55DDD3847474}" type="slidenum">
              <a:rPr lang="en-US" altLang="it-IT" smtClean="0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404279554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A2A656-E8EE-49AB-8947-137A242FBAB2}" type="datetimeFigureOut">
              <a:rPr lang="en-US" smtClean="0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CC08-DC0E-40C8-8F15-CC62952A0EB4}" type="slidenum">
              <a:rPr lang="en-US" altLang="it-IT" smtClean="0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1601205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D4381A-53F6-43A5-B06D-4F9761BB84AB}" type="datetimeFigureOut">
              <a:rPr lang="en-US" smtClean="0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A8FC-C163-4381-BFAD-4A46B06B6C97}" type="slidenum">
              <a:rPr lang="en-US" altLang="it-IT" smtClean="0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380482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BCEE84-3814-4383-8A8E-FD5AB113A941}" type="datetimeFigureOut">
              <a:rPr lang="en-US" smtClean="0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2048-C511-4E7A-9896-97C7B297D1EC}" type="slidenum">
              <a:rPr lang="en-US" altLang="it-IT" smtClean="0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304291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2394E-771F-436F-829A-CA24A94D3EE0}" type="datetimeFigureOut">
              <a:rPr lang="it-IT" smtClean="0"/>
              <a:pPr/>
              <a:t>12/09/2023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589E74D-078F-4B7B-86D6-C537A922E811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81973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767976C-9803-47A1-BF35-946AC7665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588" y="2359025"/>
            <a:ext cx="3498850" cy="2455863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60CC95-CF7B-4AFF-90BF-9B8D0B948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35600" y="795338"/>
            <a:ext cx="5949950" cy="5256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0FAE2F-14FB-4D9D-BF3D-F2F3103F84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4863" y="320675"/>
            <a:ext cx="3657600" cy="319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6326F8-BF8A-4F2D-8447-1CC5C4663A8E}" type="datetimeFigureOut">
              <a:rPr lang="en-US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24B657-2F2F-4997-AF9D-D467B5482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863" y="6227763"/>
            <a:ext cx="10588625" cy="319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584EC9-EECA-490F-B4DA-B40C34CC2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9563" y="320675"/>
            <a:ext cx="914400" cy="3190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fld id="{C8E75B39-A4AE-4985-B3DA-182A19A995B5}" type="slidenum">
              <a:rPr lang="en-US" altLang="it-IT"/>
              <a:pPr/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xmlns="" val="61064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ctr" rtl="0" fontAlgn="base">
        <a:lnSpc>
          <a:spcPct val="85000"/>
        </a:lnSpc>
        <a:spcBef>
          <a:spcPct val="0"/>
        </a:spcBef>
        <a:spcAft>
          <a:spcPct val="0"/>
        </a:spcAft>
        <a:defRPr sz="4000" kern="1200" spc="-15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2pPr>
      <a:lvl3pPr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3pPr>
      <a:lvl4pPr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4pPr>
      <a:lvl5pPr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492394E-771F-436F-829A-CA24A94D3EE0}" type="datetimeFigureOut">
              <a:rPr lang="it-IT" smtClean="0"/>
              <a:pPr/>
              <a:t>12/09/2023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589E74D-078F-4B7B-86D6-C537A922E811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593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7CA0E287-0C64-4BFE-AD15-8270F971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43813058-C201-434A-A746-5E894589F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261B5BF-1187-418B-9408-28259872D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2394E-771F-436F-829A-CA24A94D3EE0}" type="datetimeFigureOut">
              <a:rPr lang="it-IT" smtClean="0"/>
              <a:pPr/>
              <a:t>12/09/2023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1A4CBEB-9C90-4A19-AC22-7F56C2C36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987038E-3952-4741-85A6-00D6F69FD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9E74D-078F-4B7B-86D6-C537A922E811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13901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2394E-771F-436F-829A-CA24A94D3EE0}" type="datetimeFigureOut">
              <a:rPr lang="it-IT" smtClean="0"/>
              <a:pPr/>
              <a:t>12/09/2023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9E74D-078F-4B7B-86D6-C537A922E811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08996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CE8B5BA-1121-452B-B9EF-D15F9741435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012825"/>
            <a:ext cx="4613275" cy="31623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b="1" dirty="0"/>
              <a:t>INCONTRO  RAPPRESENTANTI E GENITORI  ALUNNI  DELLE SEZIONI DELLA SCUOLA DELL’INFANZIA </a:t>
            </a:r>
            <a:br>
              <a:rPr lang="en-US" sz="3700" b="1" dirty="0"/>
            </a:br>
            <a:r>
              <a:rPr lang="en-US" sz="3700" b="1" dirty="0"/>
              <a:t>IC LORENZO LOTTO</a:t>
            </a:r>
          </a:p>
        </p:txBody>
      </p:sp>
      <p:pic>
        <p:nvPicPr>
          <p:cNvPr id="1026" name="Picture 2" descr="AVRÒ' CURA DI TE”">
            <a:extLst>
              <a:ext uri="{FF2B5EF4-FFF2-40B4-BE49-F238E27FC236}">
                <a16:creationId xmlns:a16="http://schemas.microsoft.com/office/drawing/2014/main" xmlns="" id="{9014FE00-D7DA-44A4-8438-6FE1EC95CF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57" r="37648" b="-1"/>
          <a:stretch/>
        </p:blipFill>
        <p:spPr bwMode="auto"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87DA2926-E1B0-4815-B5BC-EAECC707EA30}"/>
              </a:ext>
            </a:extLst>
          </p:cNvPr>
          <p:cNvSpPr txBox="1"/>
          <p:nvPr/>
        </p:nvSpPr>
        <p:spPr>
          <a:xfrm>
            <a:off x="843435" y="5014451"/>
            <a:ext cx="6973209" cy="1107996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r>
              <a:rPr lang="it-IT" sz="6600" dirty="0">
                <a:solidFill>
                  <a:schemeClr val="bg1"/>
                </a:solidFill>
              </a:rPr>
              <a:t>AVRO’ CURA DI TE</a:t>
            </a:r>
          </a:p>
        </p:txBody>
      </p:sp>
    </p:spTree>
    <p:extLst>
      <p:ext uri="{BB962C8B-B14F-4D97-AF65-F5344CB8AC3E}">
        <p14:creationId xmlns:p14="http://schemas.microsoft.com/office/powerpoint/2010/main" xmlns="" val="2339197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ccia a destra 2">
            <a:extLst>
              <a:ext uri="{FF2B5EF4-FFF2-40B4-BE49-F238E27FC236}">
                <a16:creationId xmlns:a16="http://schemas.microsoft.com/office/drawing/2014/main" xmlns="" id="{4ED39B89-C2F5-4E9C-823C-5182EA97B4BC}"/>
              </a:ext>
            </a:extLst>
          </p:cNvPr>
          <p:cNvSpPr/>
          <p:nvPr/>
        </p:nvSpPr>
        <p:spPr>
          <a:xfrm>
            <a:off x="351460" y="1407384"/>
            <a:ext cx="4961320" cy="3090441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1987" name="Rettangolo 10">
            <a:extLst>
              <a:ext uri="{FF2B5EF4-FFF2-40B4-BE49-F238E27FC236}">
                <a16:creationId xmlns:a16="http://schemas.microsoft.com/office/drawing/2014/main" xmlns="" id="{3F614A21-A41D-4AAB-9C5F-FEAE31740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491" y="2488557"/>
            <a:ext cx="5178184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285750" marR="0" lvl="0" indent="-28575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Le assenze devono essere giustificate prima del rientro a scuola utilizzando l’apposita sezione del REGISTRO NUVOLA. </a:t>
            </a:r>
          </a:p>
          <a:p>
            <a:pPr marL="285750" marR="0" lvl="0" indent="-28575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I ritardi e le uscite anticipate risultano giustificati al momento dell’ingresso/uscita da scuola. Si ricorda che </a:t>
            </a: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gli alunni che entrano in ritardo devono accedere dall’ingresso principale accompagnanti fino al portone dal genitore/tutore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 che deve firmare </a:t>
            </a:r>
            <a:r>
              <a:rPr kumimoji="0" lang="it-IT" alt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l’apposito 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modulo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.  </a:t>
            </a:r>
          </a:p>
          <a:p>
            <a:pPr marL="285750" marR="0" lvl="0" indent="-28575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Le certificazione mediche  </a:t>
            </a:r>
            <a:r>
              <a:rPr lang="it-IT" altLang="it-IT" dirty="0">
                <a:solidFill>
                  <a:prstClr val="black"/>
                </a:solidFill>
              </a:rPr>
              <a:t>sono necessarie solo 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in caso di malattie che richiedono </a:t>
            </a:r>
            <a:r>
              <a:rPr kumimoji="0" lang="it-IT" alt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una 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profilassi: </a:t>
            </a:r>
            <a:r>
              <a:rPr kumimoji="0" lang="it-IT" alt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 malattie 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esantematiche.</a:t>
            </a:r>
          </a:p>
        </p:txBody>
      </p:sp>
      <p:pic>
        <p:nvPicPr>
          <p:cNvPr id="41988" name="Immagine 3">
            <a:extLst>
              <a:ext uri="{FF2B5EF4-FFF2-40B4-BE49-F238E27FC236}">
                <a16:creationId xmlns:a16="http://schemas.microsoft.com/office/drawing/2014/main" xmlns="" id="{35A71EE7-217A-4B7B-85FE-E1F54D60A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65878">
            <a:off x="8966942" y="-89946"/>
            <a:ext cx="290195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xmlns="" id="{EFCE77B0-EFEF-442D-AD9B-2AEB5F91D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87" y="2174979"/>
            <a:ext cx="9875520" cy="1356360"/>
          </a:xfrm>
        </p:spPr>
        <p:txBody>
          <a:bodyPr>
            <a:normAutofit fontScale="90000"/>
          </a:bodyPr>
          <a:lstStyle/>
          <a:p>
            <a:r>
              <a:rPr kumimoji="0" lang="it-IT" sz="3600" b="1" i="0" u="none" strike="noStrike" kern="1200" cap="none" spc="-150" normalizeH="0" baseline="0" noProof="0" dirty="0">
                <a:ln>
                  <a:noFill/>
                </a:ln>
                <a:solidFill>
                  <a:srgbClr val="FFFE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Assenze </a:t>
            </a:r>
            <a:r>
              <a:rPr lang="it-IT" sz="3600" b="1" spc="-150" dirty="0" smtClean="0">
                <a:solidFill>
                  <a:srgbClr val="FFFEFF"/>
                </a:solidFill>
                <a:latin typeface="Calibri Light" panose="020F0302020204030204"/>
              </a:rPr>
              <a:t>-</a:t>
            </a:r>
            <a:r>
              <a:rPr kumimoji="0" lang="it-IT" sz="3600" b="1" i="0" u="none" strike="noStrike" kern="1200" cap="none" spc="-150" normalizeH="0" baseline="0" noProof="0" dirty="0">
                <a:ln>
                  <a:noFill/>
                </a:ln>
                <a:solidFill>
                  <a:srgbClr val="FFFE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it-IT" sz="3600" b="1" i="0" u="none" strike="noStrike" kern="1200" cap="none" spc="-150" normalizeH="0" baseline="0" noProof="0" dirty="0">
                <a:ln>
                  <a:noFill/>
                </a:ln>
                <a:solidFill>
                  <a:srgbClr val="FFFE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it-IT" sz="3600" b="1" i="0" u="none" strike="noStrike" kern="1200" cap="none" spc="-150" normalizeH="0" baseline="0" noProof="0" dirty="0">
                <a:ln>
                  <a:noFill/>
                </a:ln>
                <a:solidFill>
                  <a:srgbClr val="FFFE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Ritardi/uscite anticipate - </a:t>
            </a:r>
            <a:br>
              <a:rPr kumimoji="0" lang="it-IT" sz="3600" b="1" i="0" u="none" strike="noStrike" kern="1200" cap="none" spc="-150" normalizeH="0" baseline="0" noProof="0" dirty="0">
                <a:ln>
                  <a:noFill/>
                </a:ln>
                <a:solidFill>
                  <a:srgbClr val="FFFE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it-IT" sz="3600" b="1" i="0" u="none" strike="noStrike" kern="1200" cap="none" spc="-150" normalizeH="0" baseline="0" noProof="0" dirty="0">
                <a:ln>
                  <a:noFill/>
                </a:ln>
                <a:solidFill>
                  <a:srgbClr val="FFFE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Certificazioni mediche </a:t>
            </a:r>
            <a:endParaRPr lang="it-IT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ccia a destra 4">
            <a:extLst>
              <a:ext uri="{FF2B5EF4-FFF2-40B4-BE49-F238E27FC236}">
                <a16:creationId xmlns:a16="http://schemas.microsoft.com/office/drawing/2014/main" xmlns="" id="{3993DA5B-4B89-4B16-9A0A-599178A26B93}"/>
              </a:ext>
            </a:extLst>
          </p:cNvPr>
          <p:cNvSpPr/>
          <p:nvPr/>
        </p:nvSpPr>
        <p:spPr>
          <a:xfrm>
            <a:off x="392163" y="506628"/>
            <a:ext cx="5102840" cy="3935541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xmlns="" id="{92919469-6DCA-4379-89F8-DAACA11FC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63328"/>
            <a:ext cx="3252019" cy="1865672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Trasmissione di informazioni/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documenti degli alunni </a:t>
            </a:r>
          </a:p>
        </p:txBody>
      </p:sp>
      <p:pic>
        <p:nvPicPr>
          <p:cNvPr id="2053" name="Picture 5" descr="Gruppo di amici su sfondo bian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5718" y="475343"/>
            <a:ext cx="5962650" cy="3181350"/>
          </a:xfrm>
          <a:prstGeom prst="rect">
            <a:avLst/>
          </a:prstGeom>
          <a:noFill/>
        </p:spPr>
      </p:pic>
      <p:pic>
        <p:nvPicPr>
          <p:cNvPr id="2055" name="Picture 7" descr="C:\Users\GIADA\OneDrive\Desktop\istockphoto-907811630-612x6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6950" y="4576763"/>
            <a:ext cx="1795463" cy="1865312"/>
          </a:xfrm>
          <a:prstGeom prst="rect">
            <a:avLst/>
          </a:prstGeom>
          <a:noFill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11121" y="5429250"/>
            <a:ext cx="1380879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0" y="0"/>
            <a:ext cx="783979" cy="81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GIADA\OneDrive\Desktop\children-holding-hands-circle_283146-132.av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389" y="228600"/>
            <a:ext cx="6457619" cy="6367690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2471057" y="2841171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Progetti </a:t>
            </a:r>
          </a:p>
          <a:p>
            <a:pPr algn="ctr"/>
            <a:r>
              <a:rPr lang="it-IT" sz="2800" b="1" dirty="0" smtClean="0"/>
              <a:t>A</a:t>
            </a:r>
            <a:r>
              <a:rPr lang="it-IT" sz="2800" b="1" dirty="0" smtClean="0"/>
              <a:t>.s.</a:t>
            </a:r>
            <a:r>
              <a:rPr lang="it-IT" sz="2800" b="1" dirty="0" smtClean="0"/>
              <a:t> 2023-24</a:t>
            </a:r>
            <a:endParaRPr lang="it-IT" sz="28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694715" y="304800"/>
            <a:ext cx="549728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it-IT" sz="2400" dirty="0" smtClean="0"/>
              <a:t>Progetto ACCOGLIENZA</a:t>
            </a:r>
          </a:p>
          <a:p>
            <a:pPr>
              <a:buFont typeface="Wingdings" pitchFamily="2" charset="2"/>
              <a:buChar char="q"/>
            </a:pPr>
            <a:r>
              <a:rPr lang="it-IT" sz="2400" dirty="0" smtClean="0"/>
              <a:t>Progetto FESTEGGIAMOCI</a:t>
            </a:r>
          </a:p>
          <a:p>
            <a:pPr>
              <a:buFont typeface="Wingdings" pitchFamily="2" charset="2"/>
              <a:buChar char="q"/>
            </a:pPr>
            <a:r>
              <a:rPr lang="it-IT" sz="2400" dirty="0" smtClean="0"/>
              <a:t>Progetto  L2</a:t>
            </a:r>
          </a:p>
          <a:p>
            <a:pPr>
              <a:buFont typeface="Wingdings" pitchFamily="2" charset="2"/>
              <a:buChar char="q"/>
            </a:pPr>
            <a:r>
              <a:rPr lang="it-IT" sz="2400" dirty="0" smtClean="0"/>
              <a:t>Progetto EDUCAZIONE CIVICA</a:t>
            </a:r>
          </a:p>
          <a:p>
            <a:pPr>
              <a:buFont typeface="Wingdings" pitchFamily="2" charset="2"/>
              <a:buChar char="q"/>
            </a:pPr>
            <a:r>
              <a:rPr lang="it-IT" sz="2400" dirty="0" smtClean="0"/>
              <a:t>Progetto  PREGRAFISMO</a:t>
            </a:r>
          </a:p>
          <a:p>
            <a:pPr>
              <a:buFont typeface="Wingdings" pitchFamily="2" charset="2"/>
              <a:buChar char="q"/>
            </a:pPr>
            <a:r>
              <a:rPr lang="it-IT" sz="2400" dirty="0" smtClean="0"/>
              <a:t>Progetto LETTURA</a:t>
            </a:r>
          </a:p>
          <a:p>
            <a:pPr>
              <a:buFont typeface="Wingdings" pitchFamily="2" charset="2"/>
              <a:buChar char="q"/>
            </a:pPr>
            <a:r>
              <a:rPr lang="it-IT" sz="2400" dirty="0" smtClean="0"/>
              <a:t>Progetto </a:t>
            </a:r>
            <a:r>
              <a:rPr lang="it-IT" sz="2400" dirty="0" smtClean="0"/>
              <a:t>EDUCAZIONE STRADALE</a:t>
            </a:r>
            <a:endParaRPr lang="it-IT" sz="2400" dirty="0" smtClean="0"/>
          </a:p>
          <a:p>
            <a:pPr>
              <a:buFont typeface="Wingdings" pitchFamily="2" charset="2"/>
              <a:buChar char="q"/>
            </a:pPr>
            <a:r>
              <a:rPr lang="it-IT" sz="2400" dirty="0" smtClean="0"/>
              <a:t>Progetto </a:t>
            </a:r>
            <a:r>
              <a:rPr lang="it-IT" sz="2400" dirty="0" smtClean="0"/>
              <a:t>MANIPOLO, ESPLORO E CREO</a:t>
            </a:r>
            <a:endParaRPr lang="it-IT" sz="2400" dirty="0" smtClean="0"/>
          </a:p>
          <a:p>
            <a:pPr>
              <a:buFont typeface="Wingdings" pitchFamily="2" charset="2"/>
              <a:buChar char="q"/>
            </a:pPr>
            <a:r>
              <a:rPr lang="it-IT" sz="2400" dirty="0" smtClean="0"/>
              <a:t>Progetto  </a:t>
            </a:r>
            <a:r>
              <a:rPr lang="it-IT" sz="2400" dirty="0" smtClean="0"/>
              <a:t>INGLESE</a:t>
            </a:r>
            <a:endParaRPr lang="it-IT" sz="2400" dirty="0" smtClean="0"/>
          </a:p>
          <a:p>
            <a:pPr>
              <a:buFont typeface="Wingdings" pitchFamily="2" charset="2"/>
              <a:buChar char="q"/>
            </a:pPr>
            <a:r>
              <a:rPr lang="it-IT" sz="2400" dirty="0" smtClean="0"/>
              <a:t>Progetto </a:t>
            </a:r>
            <a:r>
              <a:rPr lang="it-IT" sz="2400" dirty="0" smtClean="0"/>
              <a:t>PSICOMOTRICITA’</a:t>
            </a:r>
            <a:endParaRPr lang="it-IT" sz="2400" dirty="0" smtClean="0"/>
          </a:p>
          <a:p>
            <a:pPr>
              <a:buFont typeface="Wingdings" pitchFamily="2" charset="2"/>
              <a:buChar char="q"/>
            </a:pPr>
            <a:r>
              <a:rPr lang="it-IT" sz="2400" dirty="0" smtClean="0"/>
              <a:t>Progetto  </a:t>
            </a:r>
            <a:r>
              <a:rPr lang="it-IT" sz="2400" dirty="0" smtClean="0"/>
              <a:t>INCLUSIONE</a:t>
            </a:r>
          </a:p>
          <a:p>
            <a:pPr>
              <a:buFont typeface="Wingdings" pitchFamily="2" charset="2"/>
              <a:buChar char="q"/>
            </a:pPr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smtClean="0"/>
              <a:t>….e</a:t>
            </a:r>
            <a:r>
              <a:rPr lang="it-IT" sz="2400" dirty="0" smtClean="0"/>
              <a:t> altre iniziative che dovranno essere prese in visione.</a:t>
            </a:r>
            <a:endParaRPr lang="it-IT" sz="2400" dirty="0" smtClean="0"/>
          </a:p>
          <a:p>
            <a:endParaRPr lang="it-IT" dirty="0" smtClean="0"/>
          </a:p>
          <a:p>
            <a:pPr>
              <a:buFont typeface="Wingdings" pitchFamily="2" charset="2"/>
              <a:buChar char="q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431850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ccia a destra 2">
            <a:extLst>
              <a:ext uri="{FF2B5EF4-FFF2-40B4-BE49-F238E27FC236}">
                <a16:creationId xmlns:a16="http://schemas.microsoft.com/office/drawing/2014/main" xmlns="" id="{1BFBE019-85DA-4184-BB67-FFD7BDD9151A}"/>
              </a:ext>
            </a:extLst>
          </p:cNvPr>
          <p:cNvSpPr/>
          <p:nvPr/>
        </p:nvSpPr>
        <p:spPr>
          <a:xfrm>
            <a:off x="1084263" y="2759034"/>
            <a:ext cx="3109912" cy="1474383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3FE3634-7EF4-49E7-9DA1-AA5108EFD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9785" y="2860334"/>
            <a:ext cx="7934676" cy="1282199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200" dirty="0">
                <a:solidFill>
                  <a:schemeClr val="bg1"/>
                </a:solidFill>
              </a:rPr>
              <a:t>                           registro Nuvola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56AD04D2-806E-4FC2-BE2B-E67B228F4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5743" y="526786"/>
            <a:ext cx="4184168" cy="1985058"/>
          </a:xfrm>
        </p:spPr>
        <p:txBody>
          <a:bodyPr>
            <a:normAutofit/>
          </a:bodyPr>
          <a:lstStyle/>
          <a:p>
            <a:pPr marL="182880" indent="-182880" algn="just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it-IT" sz="2400" b="1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Georgia" panose="02040502050405020303"/>
                <a:ea typeface="+mj-ea"/>
                <a:cs typeface="+mj-cs"/>
              </a:rPr>
              <a:t>  </a:t>
            </a:r>
          </a:p>
          <a:p>
            <a:pPr marL="0" indent="0" algn="just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it-IT" sz="2400" b="1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Georgia" panose="02040502050405020303"/>
                <a:ea typeface="+mj-ea"/>
                <a:cs typeface="+mj-cs"/>
              </a:rPr>
              <a:t>Argomenti</a:t>
            </a:r>
          </a:p>
          <a:p>
            <a:pPr marL="0" indent="0" algn="just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it-IT" sz="2400" b="1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Georgia" panose="02040502050405020303"/>
                <a:ea typeface="+mj-ea"/>
                <a:cs typeface="+mj-cs"/>
              </a:rPr>
              <a:t>Prenotazione colloqui</a:t>
            </a:r>
          </a:p>
          <a:p>
            <a:pPr marL="0" indent="0" algn="just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it-IT" sz="2400" b="1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Georgia" panose="02040502050405020303"/>
                <a:ea typeface="+mj-ea"/>
                <a:cs typeface="+mj-cs"/>
              </a:rPr>
              <a:t>Giustificazioni assenze</a:t>
            </a:r>
            <a:endParaRPr lang="it-IT" dirty="0"/>
          </a:p>
        </p:txBody>
      </p:sp>
      <p:sp>
        <p:nvSpPr>
          <p:cNvPr id="43012" name="Segnaposto contenuto 2">
            <a:extLst>
              <a:ext uri="{FF2B5EF4-FFF2-40B4-BE49-F238E27FC236}">
                <a16:creationId xmlns:a16="http://schemas.microsoft.com/office/drawing/2014/main" xmlns="" id="{9014BB7C-BB67-46EC-BCD3-45557A86565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908717" y="2666457"/>
            <a:ext cx="4754880" cy="4023360"/>
          </a:xfrm>
          <a:solidFill>
            <a:schemeClr val="bg1"/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altLang="it-IT" dirty="0">
                <a:solidFill>
                  <a:srgbClr val="FF0000"/>
                </a:solidFill>
              </a:rPr>
              <a:t>SUPPORTI: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it-IT" altLang="it-IT" dirty="0"/>
              <a:t>Scaricare la App Tutore Nuvola</a:t>
            </a:r>
          </a:p>
        </p:txBody>
      </p:sp>
      <p:pic>
        <p:nvPicPr>
          <p:cNvPr id="39941" name="Immagine 3">
            <a:extLst>
              <a:ext uri="{FF2B5EF4-FFF2-40B4-BE49-F238E27FC236}">
                <a16:creationId xmlns:a16="http://schemas.microsoft.com/office/drawing/2014/main" xmlns="" id="{C9957511-A298-4F1C-BF36-38BFDEDE6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4263" y="384175"/>
            <a:ext cx="310991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Immagine 6">
            <a:extLst>
              <a:ext uri="{FF2B5EF4-FFF2-40B4-BE49-F238E27FC236}">
                <a16:creationId xmlns:a16="http://schemas.microsoft.com/office/drawing/2014/main" xmlns="" id="{1A6102B1-DB0C-460F-A232-853BC1637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8113" y="5531131"/>
            <a:ext cx="2859088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Immagine 8">
            <a:extLst>
              <a:ext uri="{FF2B5EF4-FFF2-40B4-BE49-F238E27FC236}">
                <a16:creationId xmlns:a16="http://schemas.microsoft.com/office/drawing/2014/main" xmlns="" id="{286F95A1-7290-4AA6-97EF-22B1B5EA0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7201" y="3624482"/>
            <a:ext cx="3417911" cy="252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magine 2">
            <a:extLst>
              <a:ext uri="{FF2B5EF4-FFF2-40B4-BE49-F238E27FC236}">
                <a16:creationId xmlns:a16="http://schemas.microsoft.com/office/drawing/2014/main" xmlns="" id="{F1E78418-1E9E-4591-93AB-4B4588772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5950" y="65088"/>
            <a:ext cx="6003925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Immagine 3">
            <a:extLst>
              <a:ext uri="{FF2B5EF4-FFF2-40B4-BE49-F238E27FC236}">
                <a16:creationId xmlns:a16="http://schemas.microsoft.com/office/drawing/2014/main" xmlns="" id="{5F61EBDD-9E2B-4119-AE03-0876BE085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6838" y="0"/>
            <a:ext cx="6918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4">
            <a:extLst>
              <a:ext uri="{FF2B5EF4-FFF2-40B4-BE49-F238E27FC236}">
                <a16:creationId xmlns:a16="http://schemas.microsoft.com/office/drawing/2014/main" xmlns="" id="{15E1AC81-83F2-45A8-9054-15570F4E25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4" name="Freeform 5">
              <a:extLst>
                <a:ext uri="{FF2B5EF4-FFF2-40B4-BE49-F238E27FC236}">
                  <a16:creationId xmlns:a16="http://schemas.microsoft.com/office/drawing/2014/main" xmlns="" id="{B15AA7C5-9BFE-4B90-A119-467AFACE9E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6">
              <a:extLst>
                <a:ext uri="{FF2B5EF4-FFF2-40B4-BE49-F238E27FC236}">
                  <a16:creationId xmlns:a16="http://schemas.microsoft.com/office/drawing/2014/main" xmlns="" id="{944AB87D-35AF-4719-9940-5822E77023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7" name="Freeform 7">
              <a:extLst>
                <a:ext uri="{FF2B5EF4-FFF2-40B4-BE49-F238E27FC236}">
                  <a16:creationId xmlns:a16="http://schemas.microsoft.com/office/drawing/2014/main" xmlns="" id="{E8B33BE3-7890-4628-9322-7EFBA3375B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8">
              <a:extLst>
                <a:ext uri="{FF2B5EF4-FFF2-40B4-BE49-F238E27FC236}">
                  <a16:creationId xmlns:a16="http://schemas.microsoft.com/office/drawing/2014/main" xmlns="" id="{01AD3ECF-519E-45E2-99DA-F5C1B50715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2" name="Freeform 9">
              <a:extLst>
                <a:ext uri="{FF2B5EF4-FFF2-40B4-BE49-F238E27FC236}">
                  <a16:creationId xmlns:a16="http://schemas.microsoft.com/office/drawing/2014/main" xmlns="" id="{C050E700-0FF1-4D25-B54C-84BA04FCDC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0">
              <a:extLst>
                <a:ext uri="{FF2B5EF4-FFF2-40B4-BE49-F238E27FC236}">
                  <a16:creationId xmlns:a16="http://schemas.microsoft.com/office/drawing/2014/main" xmlns="" id="{720D9C11-F5C9-41B0-B2F2-EE20BC3D0C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4" name="Freeform 11">
              <a:extLst>
                <a:ext uri="{FF2B5EF4-FFF2-40B4-BE49-F238E27FC236}">
                  <a16:creationId xmlns:a16="http://schemas.microsoft.com/office/drawing/2014/main" xmlns="" id="{623A9DA0-857E-4CDE-80EA-F30F1CE55C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2">
              <a:extLst>
                <a:ext uri="{FF2B5EF4-FFF2-40B4-BE49-F238E27FC236}">
                  <a16:creationId xmlns:a16="http://schemas.microsoft.com/office/drawing/2014/main" xmlns="" id="{C48B8F4C-2C83-46F6-AFCD-58166AEB18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6" name="Freeform 13">
              <a:extLst>
                <a:ext uri="{FF2B5EF4-FFF2-40B4-BE49-F238E27FC236}">
                  <a16:creationId xmlns:a16="http://schemas.microsoft.com/office/drawing/2014/main" xmlns="" id="{234C3795-C44D-41A7-A8F6-891387A668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14">
              <a:extLst>
                <a:ext uri="{FF2B5EF4-FFF2-40B4-BE49-F238E27FC236}">
                  <a16:creationId xmlns:a16="http://schemas.microsoft.com/office/drawing/2014/main" xmlns="" id="{91CC36F4-5DFA-4954-B354-97B180E98F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15">
              <a:extLst>
                <a:ext uri="{FF2B5EF4-FFF2-40B4-BE49-F238E27FC236}">
                  <a16:creationId xmlns:a16="http://schemas.microsoft.com/office/drawing/2014/main" xmlns="" id="{7087A08E-C024-457D-8F99-1F340CED61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16">
              <a:extLst>
                <a:ext uri="{FF2B5EF4-FFF2-40B4-BE49-F238E27FC236}">
                  <a16:creationId xmlns:a16="http://schemas.microsoft.com/office/drawing/2014/main" xmlns="" id="{61CFBC61-7F57-45D7-860E-BF51B0EDA5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17">
              <a:extLst>
                <a:ext uri="{FF2B5EF4-FFF2-40B4-BE49-F238E27FC236}">
                  <a16:creationId xmlns:a16="http://schemas.microsoft.com/office/drawing/2014/main" xmlns="" id="{2591C3DB-4880-431E-BC3D-37F1378AC5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" name="Freeform 18">
              <a:extLst>
                <a:ext uri="{FF2B5EF4-FFF2-40B4-BE49-F238E27FC236}">
                  <a16:creationId xmlns:a16="http://schemas.microsoft.com/office/drawing/2014/main" xmlns="" id="{79557EFE-4199-4E24-8A13-1B9CC1715A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0" name="Freeform 19">
              <a:extLst>
                <a:ext uri="{FF2B5EF4-FFF2-40B4-BE49-F238E27FC236}">
                  <a16:creationId xmlns:a16="http://schemas.microsoft.com/office/drawing/2014/main" xmlns="" id="{0B965615-6052-4907-A136-9CAD14604C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1" name="Freeform 20">
              <a:extLst>
                <a:ext uri="{FF2B5EF4-FFF2-40B4-BE49-F238E27FC236}">
                  <a16:creationId xmlns:a16="http://schemas.microsoft.com/office/drawing/2014/main" xmlns="" id="{F788FFC4-205D-47C1-91E7-DD1A52E0AF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" name="Freeform 21">
              <a:extLst>
                <a:ext uri="{FF2B5EF4-FFF2-40B4-BE49-F238E27FC236}">
                  <a16:creationId xmlns:a16="http://schemas.microsoft.com/office/drawing/2014/main" xmlns="" id="{462FADD6-C927-46ED-A6E6-273B35C2F1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3" name="Freeform 22">
              <a:extLst>
                <a:ext uri="{FF2B5EF4-FFF2-40B4-BE49-F238E27FC236}">
                  <a16:creationId xmlns:a16="http://schemas.microsoft.com/office/drawing/2014/main" xmlns="" id="{AF64005E-134D-4444-9425-FB1C188985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4" name="Freeform 23">
              <a:extLst>
                <a:ext uri="{FF2B5EF4-FFF2-40B4-BE49-F238E27FC236}">
                  <a16:creationId xmlns:a16="http://schemas.microsoft.com/office/drawing/2014/main" xmlns="" id="{E2565CA7-A8CB-463D-8D25-4F41235BC1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5" name="Freeform 24">
              <a:extLst>
                <a:ext uri="{FF2B5EF4-FFF2-40B4-BE49-F238E27FC236}">
                  <a16:creationId xmlns:a16="http://schemas.microsoft.com/office/drawing/2014/main" xmlns="" id="{41ABBFC0-4EEA-4634-A73B-945729D6BA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6" name="Freeform 25">
              <a:extLst>
                <a:ext uri="{FF2B5EF4-FFF2-40B4-BE49-F238E27FC236}">
                  <a16:creationId xmlns:a16="http://schemas.microsoft.com/office/drawing/2014/main" xmlns="" id="{E422F11F-726A-4A93-9D1B-B1400B0611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28" name="Group 117">
            <a:extLst>
              <a:ext uri="{FF2B5EF4-FFF2-40B4-BE49-F238E27FC236}">
                <a16:creationId xmlns:a16="http://schemas.microsoft.com/office/drawing/2014/main" xmlns="" id="{FBF129BC-EA9E-4D20-898B-399F7727DF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CFF42BAE-3249-46C8-9108-A83C87206B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20" name="Isosceles Triangle 22">
              <a:extLst>
                <a:ext uri="{FF2B5EF4-FFF2-40B4-BE49-F238E27FC236}">
                  <a16:creationId xmlns:a16="http://schemas.microsoft.com/office/drawing/2014/main" xmlns="" id="{4DDE2BA8-4174-4A99-BB09-0BA28F2685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xmlns="" id="{4A893933-F7DD-4DA6-85C7-4CFF58741E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30" name="Rectangle 122">
            <a:extLst>
              <a:ext uri="{FF2B5EF4-FFF2-40B4-BE49-F238E27FC236}">
                <a16:creationId xmlns:a16="http://schemas.microsoft.com/office/drawing/2014/main" xmlns="" id="{F3C5918A-1DC5-4CF3-AA27-00AA3088AA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Freeform: Shape 124">
            <a:extLst>
              <a:ext uri="{FF2B5EF4-FFF2-40B4-BE49-F238E27FC236}">
                <a16:creationId xmlns:a16="http://schemas.microsoft.com/office/drawing/2014/main" xmlns="" id="{B786683A-6FD6-4BF7-B3B0-DC39767739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274788" y="-15796"/>
            <a:ext cx="7911916" cy="6889592"/>
          </a:xfrm>
          <a:custGeom>
            <a:avLst/>
            <a:gdLst>
              <a:gd name="connsiteX0" fmla="*/ 1144064 w 7911916"/>
              <a:gd name="connsiteY0" fmla="*/ 0 h 6889592"/>
              <a:gd name="connsiteX1" fmla="*/ 7911916 w 7911916"/>
              <a:gd name="connsiteY1" fmla="*/ 0 h 6889592"/>
              <a:gd name="connsiteX2" fmla="*/ 7911916 w 7911916"/>
              <a:gd name="connsiteY2" fmla="*/ 6889592 h 6889592"/>
              <a:gd name="connsiteX3" fmla="*/ 1282780 w 7911916"/>
              <a:gd name="connsiteY3" fmla="*/ 6889592 h 6889592"/>
              <a:gd name="connsiteX4" fmla="*/ 1021588 w 7911916"/>
              <a:gd name="connsiteY4" fmla="*/ 6461391 h 6889592"/>
              <a:gd name="connsiteX5" fmla="*/ 841264 w 7911916"/>
              <a:gd name="connsiteY5" fmla="*/ 370936 h 6889592"/>
              <a:gd name="connsiteX6" fmla="*/ 1119707 w 7911916"/>
              <a:gd name="connsiteY6" fmla="*/ 26053 h 688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1916" h="6889592">
                <a:moveTo>
                  <a:pt x="1144064" y="0"/>
                </a:moveTo>
                <a:lnTo>
                  <a:pt x="7911916" y="0"/>
                </a:lnTo>
                <a:lnTo>
                  <a:pt x="7911916" y="6889592"/>
                </a:lnTo>
                <a:lnTo>
                  <a:pt x="1282780" y="6889592"/>
                </a:lnTo>
                <a:lnTo>
                  <a:pt x="1021588" y="6461391"/>
                </a:lnTo>
                <a:cubicBezTo>
                  <a:pt x="-73086" y="4533675"/>
                  <a:pt x="-509682" y="2192905"/>
                  <a:pt x="841264" y="370936"/>
                </a:cubicBezTo>
                <a:cubicBezTo>
                  <a:pt x="928899" y="253509"/>
                  <a:pt x="1021859" y="138477"/>
                  <a:pt x="1119707" y="26053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" name="Freeform: Shape 126">
            <a:extLst>
              <a:ext uri="{FF2B5EF4-FFF2-40B4-BE49-F238E27FC236}">
                <a16:creationId xmlns:a16="http://schemas.microsoft.com/office/drawing/2014/main" xmlns="" id="{05169E50-59FB-4AEE-B61D-44A882A4C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249750" y="-6726"/>
            <a:ext cx="5931659" cy="6871452"/>
          </a:xfrm>
          <a:custGeom>
            <a:avLst/>
            <a:gdLst>
              <a:gd name="connsiteX0" fmla="*/ 2429503 w 5931659"/>
              <a:gd name="connsiteY0" fmla="*/ 0 h 6871452"/>
              <a:gd name="connsiteX1" fmla="*/ 5931659 w 5931659"/>
              <a:gd name="connsiteY1" fmla="*/ 0 h 6871452"/>
              <a:gd name="connsiteX2" fmla="*/ 5931659 w 5931659"/>
              <a:gd name="connsiteY2" fmla="*/ 6871452 h 6871452"/>
              <a:gd name="connsiteX3" fmla="*/ 1302090 w 5931659"/>
              <a:gd name="connsiteY3" fmla="*/ 6871452 h 6871452"/>
              <a:gd name="connsiteX4" fmla="*/ 1257860 w 5931659"/>
              <a:gd name="connsiteY4" fmla="*/ 6820098 h 6871452"/>
              <a:gd name="connsiteX5" fmla="*/ 456609 w 5931659"/>
              <a:gd name="connsiteY5" fmla="*/ 1965059 h 6871452"/>
              <a:gd name="connsiteX6" fmla="*/ 2356353 w 5931659"/>
              <a:gd name="connsiteY6" fmla="*/ 42030 h 687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1659" h="6871452">
                <a:moveTo>
                  <a:pt x="2429503" y="0"/>
                </a:moveTo>
                <a:lnTo>
                  <a:pt x="5931659" y="0"/>
                </a:lnTo>
                <a:lnTo>
                  <a:pt x="5931659" y="6871452"/>
                </a:lnTo>
                <a:lnTo>
                  <a:pt x="1302090" y="6871452"/>
                </a:lnTo>
                <a:lnTo>
                  <a:pt x="1257860" y="6820098"/>
                </a:lnTo>
                <a:cubicBezTo>
                  <a:pt x="121068" y="5395213"/>
                  <a:pt x="-469022" y="3541076"/>
                  <a:pt x="456609" y="1965059"/>
                </a:cubicBezTo>
                <a:cubicBezTo>
                  <a:pt x="919425" y="1178905"/>
                  <a:pt x="1583566" y="524859"/>
                  <a:pt x="2356353" y="42030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4" name="Freeform: Shape 128">
            <a:extLst>
              <a:ext uri="{FF2B5EF4-FFF2-40B4-BE49-F238E27FC236}">
                <a16:creationId xmlns:a16="http://schemas.microsoft.com/office/drawing/2014/main" xmlns="" id="{117C30F0-5A38-4B60-B632-3AF7C2780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5433528" y="-3116"/>
            <a:ext cx="6766974" cy="6864232"/>
          </a:xfrm>
          <a:custGeom>
            <a:avLst/>
            <a:gdLst>
              <a:gd name="connsiteX0" fmla="*/ 2135088 w 6766974"/>
              <a:gd name="connsiteY0" fmla="*/ 0 h 6864232"/>
              <a:gd name="connsiteX1" fmla="*/ 6766974 w 6766974"/>
              <a:gd name="connsiteY1" fmla="*/ 0 h 6864232"/>
              <a:gd name="connsiteX2" fmla="*/ 6766974 w 6766974"/>
              <a:gd name="connsiteY2" fmla="*/ 6864232 h 6864232"/>
              <a:gd name="connsiteX3" fmla="*/ 1128977 w 6766974"/>
              <a:gd name="connsiteY3" fmla="*/ 6864232 h 6864232"/>
              <a:gd name="connsiteX4" fmla="*/ 1004776 w 6766974"/>
              <a:gd name="connsiteY4" fmla="*/ 6687663 h 6864232"/>
              <a:gd name="connsiteX5" fmla="*/ 709736 w 6766974"/>
              <a:gd name="connsiteY5" fmla="*/ 1521351 h 6864232"/>
              <a:gd name="connsiteX6" fmla="*/ 1896284 w 6766974"/>
              <a:gd name="connsiteY6" fmla="*/ 197391 h 68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6974" h="6864232">
                <a:moveTo>
                  <a:pt x="2135088" y="0"/>
                </a:moveTo>
                <a:lnTo>
                  <a:pt x="6766974" y="0"/>
                </a:lnTo>
                <a:lnTo>
                  <a:pt x="6766974" y="6864232"/>
                </a:lnTo>
                <a:lnTo>
                  <a:pt x="1128977" y="6864232"/>
                </a:lnTo>
                <a:lnTo>
                  <a:pt x="1004776" y="6687663"/>
                </a:lnTo>
                <a:cubicBezTo>
                  <a:pt x="-54053" y="5122098"/>
                  <a:pt x="-463081" y="3202457"/>
                  <a:pt x="709736" y="1521351"/>
                </a:cubicBezTo>
                <a:cubicBezTo>
                  <a:pt x="1045443" y="1039181"/>
                  <a:pt x="1446565" y="592246"/>
                  <a:pt x="1896284" y="197391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5" name="Freeform: Shape 130">
            <a:extLst>
              <a:ext uri="{FF2B5EF4-FFF2-40B4-BE49-F238E27FC236}">
                <a16:creationId xmlns:a16="http://schemas.microsoft.com/office/drawing/2014/main" xmlns="" id="{A200CBA5-3F2B-4AAC-9F86-99AFECC19C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953136" y="0"/>
            <a:ext cx="5238864" cy="6858000"/>
          </a:xfrm>
          <a:custGeom>
            <a:avLst/>
            <a:gdLst>
              <a:gd name="connsiteX0" fmla="*/ 2829115 w 5238864"/>
              <a:gd name="connsiteY0" fmla="*/ 0 h 6864726"/>
              <a:gd name="connsiteX1" fmla="*/ 5238864 w 5238864"/>
              <a:gd name="connsiteY1" fmla="*/ 0 h 6864726"/>
              <a:gd name="connsiteX2" fmla="*/ 5238864 w 5238864"/>
              <a:gd name="connsiteY2" fmla="*/ 6864726 h 6864726"/>
              <a:gd name="connsiteX3" fmla="*/ 1518091 w 5238864"/>
              <a:gd name="connsiteY3" fmla="*/ 6864726 h 6864726"/>
              <a:gd name="connsiteX4" fmla="*/ 1435414 w 5238864"/>
              <a:gd name="connsiteY4" fmla="*/ 6778879 h 6864726"/>
              <a:gd name="connsiteX5" fmla="*/ 406006 w 5238864"/>
              <a:gd name="connsiteY5" fmla="*/ 2093910 h 6864726"/>
              <a:gd name="connsiteX6" fmla="*/ 2559142 w 5238864"/>
              <a:gd name="connsiteY6" fmla="*/ 124487 h 68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8864" h="6864726">
                <a:moveTo>
                  <a:pt x="2829115" y="0"/>
                </a:moveTo>
                <a:lnTo>
                  <a:pt x="5238864" y="0"/>
                </a:lnTo>
                <a:lnTo>
                  <a:pt x="5238864" y="6864726"/>
                </a:lnTo>
                <a:lnTo>
                  <a:pt x="1518091" y="6864726"/>
                </a:lnTo>
                <a:lnTo>
                  <a:pt x="1435414" y="6778879"/>
                </a:lnTo>
                <a:cubicBezTo>
                  <a:pt x="226066" y="5476104"/>
                  <a:pt x="-499346" y="3635393"/>
                  <a:pt x="406006" y="2093910"/>
                </a:cubicBezTo>
                <a:cubicBezTo>
                  <a:pt x="907547" y="1241972"/>
                  <a:pt x="1674986" y="564513"/>
                  <a:pt x="2559142" y="124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0" name="CasellaDiTesto 89">
            <a:extLst>
              <a:ext uri="{FF2B5EF4-FFF2-40B4-BE49-F238E27FC236}">
                <a16:creationId xmlns:a16="http://schemas.microsoft.com/office/drawing/2014/main" xmlns="" id="{3B77AC57-3C1A-4929-B70B-EE0416E40345}"/>
              </a:ext>
            </a:extLst>
          </p:cNvPr>
          <p:cNvSpPr txBox="1"/>
          <p:nvPr/>
        </p:nvSpPr>
        <p:spPr>
          <a:xfrm>
            <a:off x="7874928" y="1124998"/>
            <a:ext cx="3456122" cy="4589717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spc="-150" dirty="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Contributi</a:t>
            </a:r>
            <a:r>
              <a:rPr lang="en-US" sz="4800" spc="-150" dirty="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 e tasse </a:t>
            </a:r>
            <a:r>
              <a:rPr lang="en-US" sz="4800" spc="-150" dirty="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assicurative</a:t>
            </a:r>
            <a:r>
              <a:rPr lang="en-US" sz="4800" spc="-150" dirty="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 deliberate dal </a:t>
            </a:r>
            <a:r>
              <a:rPr lang="en-US" sz="4800" spc="-150" dirty="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Consiglio</a:t>
            </a:r>
            <a:r>
              <a:rPr lang="en-US" sz="4800" spc="-150" dirty="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spc="-150" dirty="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d’Istituto</a:t>
            </a:r>
            <a:endParaRPr lang="en-US" sz="4800" spc="-150" dirty="0">
              <a:solidFill>
                <a:srgbClr val="FFFE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A4506FB0-81E6-468E-8B70-321B9C30A407}"/>
              </a:ext>
            </a:extLst>
          </p:cNvPr>
          <p:cNvSpPr txBox="1"/>
          <p:nvPr/>
        </p:nvSpPr>
        <p:spPr>
          <a:xfrm>
            <a:off x="483703" y="855022"/>
            <a:ext cx="5742011" cy="5187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/>
              <a:t>1. </a:t>
            </a:r>
            <a:r>
              <a:rPr lang="en-US" sz="1600" dirty="0"/>
              <a:t>Contributo</a:t>
            </a:r>
            <a:r>
              <a:rPr lang="en-US" sz="1600" dirty="0"/>
              <a:t> </a:t>
            </a:r>
            <a:r>
              <a:rPr lang="en-US" sz="1600" dirty="0"/>
              <a:t>Volontario</a:t>
            </a:r>
            <a:endParaRPr lang="en-US" sz="1600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US" sz="1600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/>
              <a:t>2. Quota </a:t>
            </a:r>
            <a:r>
              <a:rPr lang="en-US" sz="1600" dirty="0"/>
              <a:t>Assicurativa</a:t>
            </a:r>
            <a:endParaRPr lang="en-US" sz="16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4D1049A9-763F-499C-852A-5C4435BAA424}"/>
              </a:ext>
            </a:extLst>
          </p:cNvPr>
          <p:cNvSpPr txBox="1"/>
          <p:nvPr/>
        </p:nvSpPr>
        <p:spPr>
          <a:xfrm>
            <a:off x="1259220" y="4367231"/>
            <a:ext cx="51491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E’ importante il contributo volontario da parte delle famiglie per </a:t>
            </a:r>
            <a:r>
              <a:rPr lang="it-IT" sz="2000" dirty="0" smtClean="0"/>
              <a:t>l’ampliamento </a:t>
            </a:r>
            <a:r>
              <a:rPr lang="it-IT" sz="2000" dirty="0"/>
              <a:t>dell’offerta formativa e promuovere progetti significativi ed  ulteriori iniziative. </a:t>
            </a:r>
            <a:r>
              <a:rPr lang="it-IT" sz="2000" dirty="0" smtClean="0"/>
              <a:t> L’assicurazione</a:t>
            </a:r>
            <a:r>
              <a:rPr lang="it-IT" sz="2000" smtClean="0"/>
              <a:t>, inoltre, </a:t>
            </a:r>
            <a:r>
              <a:rPr lang="it-IT" sz="2000" dirty="0"/>
              <a:t>e’ obbligatoria anche per permettere eventuali  uscite scolastiche.  </a:t>
            </a:r>
          </a:p>
        </p:txBody>
      </p:sp>
    </p:spTree>
    <p:extLst>
      <p:ext uri="{BB962C8B-B14F-4D97-AF65-F5344CB8AC3E}">
        <p14:creationId xmlns:p14="http://schemas.microsoft.com/office/powerpoint/2010/main" xmlns="" val="1365686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3FE3634-7EF4-49E7-9DA1-AA5108EFD4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/>
              <a:t>Modalità di pagamento </a:t>
            </a:r>
            <a:r>
              <a:rPr lang="it-IT" sz="3600" dirty="0"/>
              <a:t/>
            </a:r>
            <a:br>
              <a:rPr lang="it-IT" sz="3600" dirty="0"/>
            </a:br>
            <a:endParaRPr lang="it-IT" sz="3100" dirty="0"/>
          </a:p>
        </p:txBody>
      </p:sp>
      <p:pic>
        <p:nvPicPr>
          <p:cNvPr id="46083" name="Immagine 3">
            <a:extLst>
              <a:ext uri="{FF2B5EF4-FFF2-40B4-BE49-F238E27FC236}">
                <a16:creationId xmlns:a16="http://schemas.microsoft.com/office/drawing/2014/main" xmlns="" id="{42E5CE2D-1F53-4DBA-90FD-CB5DFB1C6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6163" y="4906963"/>
            <a:ext cx="33147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930E809-78A4-4468-9B91-3E6919724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79" y="294541"/>
            <a:ext cx="3498850" cy="245745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Anno scolastico 2023 - 2024</a:t>
            </a:r>
          </a:p>
        </p:txBody>
      </p:sp>
      <p:pic>
        <p:nvPicPr>
          <p:cNvPr id="15363" name="Segnaposto contenuto 6">
            <a:extLst>
              <a:ext uri="{FF2B5EF4-FFF2-40B4-BE49-F238E27FC236}">
                <a16:creationId xmlns:a16="http://schemas.microsoft.com/office/drawing/2014/main" xmlns="" id="{BD06D29D-C293-40D1-9AEB-230D898281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19300" y="3691151"/>
            <a:ext cx="7467600" cy="2603500"/>
          </a:xfrm>
        </p:spPr>
      </p:pic>
      <p:pic>
        <p:nvPicPr>
          <p:cNvPr id="15364" name="Immagine 2">
            <a:extLst>
              <a:ext uri="{FF2B5EF4-FFF2-40B4-BE49-F238E27FC236}">
                <a16:creationId xmlns:a16="http://schemas.microsoft.com/office/drawing/2014/main" xmlns="" id="{2CDA39F8-FDC7-43D3-9125-759660AB8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9316" y="346988"/>
            <a:ext cx="3766380" cy="334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losione: 14 punte 3">
            <a:extLst>
              <a:ext uri="{FF2B5EF4-FFF2-40B4-BE49-F238E27FC236}">
                <a16:creationId xmlns:a16="http://schemas.microsoft.com/office/drawing/2014/main" xmlns="" id="{514FFF31-D90C-41CA-B1A6-67A9DBCEE34B}"/>
              </a:ext>
            </a:extLst>
          </p:cNvPr>
          <p:cNvSpPr/>
          <p:nvPr/>
        </p:nvSpPr>
        <p:spPr>
          <a:xfrm rot="20724736">
            <a:off x="46146" y="1013732"/>
            <a:ext cx="11629006" cy="3899199"/>
          </a:xfrm>
          <a:prstGeom prst="irregularSeal2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Organizzazione</a:t>
            </a: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scolastica</a:t>
            </a: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Servizi scolastici e nidi d'infanzia online - Unione Terre di Castelli -  Trova Servizi - Servizi Online - Castellinrete - Servizi scolastici e nidi  d'infanzia online">
            <a:extLst>
              <a:ext uri="{FF2B5EF4-FFF2-40B4-BE49-F238E27FC236}">
                <a16:creationId xmlns:a16="http://schemas.microsoft.com/office/drawing/2014/main" xmlns="" id="{F7B20B11-3832-4410-90F4-C08BB0ADE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0941" y="3429000"/>
            <a:ext cx="4563045" cy="303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3456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56CA3518-2AD4-42D2-B52B-32781C32DA11}"/>
              </a:ext>
            </a:extLst>
          </p:cNvPr>
          <p:cNvSpPr/>
          <p:nvPr/>
        </p:nvSpPr>
        <p:spPr>
          <a:xfrm>
            <a:off x="357807" y="755374"/>
            <a:ext cx="3419062" cy="28459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dirty="0">
                <a:solidFill>
                  <a:schemeClr val="bg1"/>
                </a:solidFill>
              </a:rPr>
              <a:t>Orari ingressi </a:t>
            </a:r>
          </a:p>
          <a:p>
            <a:pPr algn="ctr"/>
            <a:r>
              <a:rPr lang="it-IT" sz="4800" dirty="0">
                <a:solidFill>
                  <a:schemeClr val="bg1"/>
                </a:solidFill>
              </a:rPr>
              <a:t>uscite</a:t>
            </a: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xmlns="" id="{28C636BF-DEA5-448C-AB66-CB5003123F6C}"/>
              </a:ext>
            </a:extLst>
          </p:cNvPr>
          <p:cNvSpPr/>
          <p:nvPr/>
        </p:nvSpPr>
        <p:spPr>
          <a:xfrm>
            <a:off x="3776869" y="1695218"/>
            <a:ext cx="978408" cy="96621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9F705D55-E058-434C-B1E3-56FAB769AD09}"/>
              </a:ext>
            </a:extLst>
          </p:cNvPr>
          <p:cNvSpPr txBox="1"/>
          <p:nvPr/>
        </p:nvSpPr>
        <p:spPr>
          <a:xfrm>
            <a:off x="4934310" y="633999"/>
            <a:ext cx="5895616" cy="5909310"/>
          </a:xfrm>
          <a:prstGeom prst="rect">
            <a:avLst/>
          </a:prstGeom>
          <a:gradFill>
            <a:gsLst>
              <a:gs pos="1400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Sono importanti </a:t>
            </a:r>
            <a:r>
              <a:rPr lang="it-IT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i tempi ben scanditi per creare una routine necessaria ad infondere nel bambino un senso di sicurezza e serenità.</a:t>
            </a:r>
            <a:endParaRPr lang="it-IT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80"/>
              </a:spcBef>
              <a:spcAft>
                <a:spcPts val="800"/>
              </a:spcAft>
              <a:tabLst>
                <a:tab pos="535305" algn="l"/>
              </a:tabLst>
            </a:pPr>
            <a:r>
              <a:rPr lang="it-IT" sz="16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IL TEMPO SCUOLA È DALLE 8:00 ALLE 16:00</a:t>
            </a:r>
          </a:p>
          <a:p>
            <a:pPr algn="just">
              <a:lnSpc>
                <a:spcPct val="150000"/>
              </a:lnSpc>
              <a:spcBef>
                <a:spcPts val="80"/>
              </a:spcBef>
              <a:spcAft>
                <a:spcPts val="800"/>
              </a:spcAft>
              <a:tabLst>
                <a:tab pos="535305" algn="l"/>
              </a:tabLst>
            </a:pPr>
            <a:r>
              <a:rPr lang="it-IT" sz="1600" b="1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PRE-SCUOLA.</a:t>
            </a:r>
            <a:endParaRPr lang="it-IT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algn="just">
              <a:spcBef>
                <a:spcPts val="80"/>
              </a:spcBef>
              <a:spcAft>
                <a:spcPts val="800"/>
              </a:spcAft>
              <a:tabLst>
                <a:tab pos="535305" algn="l"/>
              </a:tabLst>
            </a:pPr>
            <a:r>
              <a:rPr lang="it-IT" sz="16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Orario </a:t>
            </a:r>
            <a:r>
              <a:rPr lang="it-IT" sz="1600" dirty="0" smtClean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pre-scuola</a:t>
            </a:r>
            <a:r>
              <a:rPr lang="it-IT" sz="1600" dirty="0" smtClean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 7:45</a:t>
            </a:r>
            <a:endParaRPr lang="it-IT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algn="just">
              <a:spcBef>
                <a:spcPts val="80"/>
              </a:spcBef>
              <a:spcAft>
                <a:spcPts val="800"/>
              </a:spcAft>
              <a:tabLst>
                <a:tab pos="535305" algn="l"/>
              </a:tabLst>
            </a:pPr>
            <a:r>
              <a:rPr lang="it-IT" sz="1600" dirty="0">
                <a:effectLst/>
                <a:latin typeface="Arial" pitchFamily="34" charset="0"/>
                <a:ea typeface="Yu Mincho" panose="02020400000000000000" pitchFamily="18" charset="-128"/>
                <a:cs typeface="Arial" pitchFamily="34" charset="0"/>
              </a:rPr>
              <a:t>Occorre apposita domanda da inviare alla scuola in cui si devono motivare le effettive necessità</a:t>
            </a:r>
          </a:p>
          <a:p>
            <a:pPr algn="just">
              <a:spcAft>
                <a:spcPts val="800"/>
              </a:spcAft>
            </a:pPr>
            <a:r>
              <a:rPr lang="it-IT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INGRESSO DALLE 08:00 ALLE 09:15 </a:t>
            </a:r>
          </a:p>
          <a:p>
            <a:pPr algn="just">
              <a:spcAft>
                <a:spcPts val="800"/>
              </a:spcAft>
            </a:pPr>
            <a:r>
              <a:rPr lang="it-IT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ARRIVO CON IL PULMINO </a:t>
            </a:r>
            <a:r>
              <a:rPr lang="it-IT" sz="1600" dirty="0" smtClean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8:45 </a:t>
            </a:r>
            <a:r>
              <a:rPr lang="it-IT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CIRCA </a:t>
            </a:r>
          </a:p>
          <a:p>
            <a:pPr algn="just">
              <a:spcAft>
                <a:spcPts val="800"/>
              </a:spcAft>
            </a:pPr>
            <a:r>
              <a:rPr lang="it-IT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USCITA SENZA PRANZO DALLE ORE </a:t>
            </a:r>
            <a:r>
              <a:rPr lang="it-IT" sz="1600" dirty="0" smtClean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11:45 </a:t>
            </a:r>
            <a:r>
              <a:rPr lang="it-IT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ALLE 12:15 </a:t>
            </a:r>
          </a:p>
          <a:p>
            <a:pPr algn="just">
              <a:spcAft>
                <a:spcPts val="800"/>
              </a:spcAft>
            </a:pPr>
            <a:r>
              <a:rPr lang="it-IT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PRANZO INIZIO ALLE 12:00 /</a:t>
            </a:r>
            <a:r>
              <a:rPr lang="it-IT" sz="1600" dirty="0" smtClean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12:10 </a:t>
            </a:r>
            <a:endParaRPr lang="it-IT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it-IT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PRIMA USCITA DOPO PRANZO DALLE ORE 13 ALLE 13:15 </a:t>
            </a:r>
          </a:p>
          <a:p>
            <a:pPr algn="just">
              <a:spcAft>
                <a:spcPts val="800"/>
              </a:spcAft>
            </a:pPr>
            <a:r>
              <a:rPr lang="it-IT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SECONDA USCITA CON I GENITORI DALLE ORE </a:t>
            </a:r>
            <a:r>
              <a:rPr lang="it-IT" sz="1600" dirty="0" smtClean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15:30 </a:t>
            </a:r>
            <a:r>
              <a:rPr lang="it-IT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ALLE ORE </a:t>
            </a:r>
            <a:r>
              <a:rPr lang="it-IT" sz="1600" dirty="0" smtClean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15:45 </a:t>
            </a:r>
            <a:endParaRPr lang="it-IT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it-IT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USCITE CON IL PIUMINO 16:00 CAMPIGLIA </a:t>
            </a:r>
          </a:p>
          <a:p>
            <a:pPr algn="just">
              <a:spcAft>
                <a:spcPts val="800"/>
              </a:spcAft>
            </a:pPr>
            <a:r>
              <a:rPr lang="it-IT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ORE </a:t>
            </a:r>
            <a:r>
              <a:rPr lang="it-IT" sz="1600" dirty="0" smtClean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15:45 </a:t>
            </a:r>
            <a:r>
              <a:rPr lang="it-IT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CARLO ALBERTO </a:t>
            </a:r>
            <a:r>
              <a:rPr lang="it-IT" sz="1600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D</a:t>
            </a:r>
            <a:r>
              <a:rPr lang="it-IT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.CHIESA</a:t>
            </a:r>
          </a:p>
          <a:p>
            <a:pPr algn="just">
              <a:spcAft>
                <a:spcPts val="800"/>
              </a:spcAft>
            </a:pPr>
            <a:r>
              <a:rPr lang="it-IT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ORE </a:t>
            </a:r>
            <a:r>
              <a:rPr lang="it-IT" sz="1600" dirty="0" smtClean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15:30  </a:t>
            </a:r>
            <a:r>
              <a:rPr lang="it-IT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D.DANTE R.</a:t>
            </a:r>
          </a:p>
        </p:txBody>
      </p:sp>
    </p:spTree>
    <p:extLst>
      <p:ext uri="{BB962C8B-B14F-4D97-AF65-F5344CB8AC3E}">
        <p14:creationId xmlns:p14="http://schemas.microsoft.com/office/powerpoint/2010/main" xmlns="" val="1634499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xmlns="" id="{3811F86E-14D5-47AA-9FC1-983F86EA5D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3500446"/>
              </p:ext>
            </p:extLst>
          </p:nvPr>
        </p:nvGraphicFramePr>
        <p:xfrm>
          <a:off x="431321" y="628650"/>
          <a:ext cx="7030200" cy="5418365"/>
        </p:xfrm>
        <a:graphic>
          <a:graphicData uri="http://schemas.openxmlformats.org/drawingml/2006/table">
            <a:tbl>
              <a:tblPr firstRow="1" firstCol="1" bandRow="1"/>
              <a:tblGrid>
                <a:gridCol w="7030200">
                  <a:extLst>
                    <a:ext uri="{9D8B030D-6E8A-4147-A177-3AD203B41FA5}">
                      <a16:colId xmlns:a16="http://schemas.microsoft.com/office/drawing/2014/main" xmlns="" val="2030612372"/>
                    </a:ext>
                  </a:extLst>
                </a:gridCol>
              </a:tblGrid>
              <a:tr h="725237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La giornata scolastica è composta da diversi momenti: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8288252"/>
                  </a:ext>
                </a:extLst>
              </a:tr>
              <a:tr h="398495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-accoglienza( attività di routine</a:t>
                      </a:r>
                      <a:r>
                        <a:rPr lang="it-IT" sz="2000" dirty="0" smtClean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…);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3952030"/>
                  </a:ext>
                </a:extLst>
              </a:tr>
              <a:tr h="398495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-</a:t>
                      </a:r>
                      <a:r>
                        <a:rPr lang="it-IT" sz="2000" dirty="0" smtClean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colazione;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2390427"/>
                  </a:ext>
                </a:extLst>
              </a:tr>
              <a:tr h="497073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-momento delle proposte educative </a:t>
                      </a:r>
                      <a:r>
                        <a:rPr lang="it-IT" sz="2000" dirty="0" smtClean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didattiche;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0142975"/>
                  </a:ext>
                </a:extLst>
              </a:tr>
              <a:tr h="398495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-gioco guidato o </a:t>
                      </a:r>
                      <a:r>
                        <a:rPr lang="it-IT" sz="2000" dirty="0" smtClean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libero;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548244"/>
                  </a:ext>
                </a:extLst>
              </a:tr>
              <a:tr h="796990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-riordino e preparazione per il pranzo (bagno, igiene delle mani</a:t>
                      </a:r>
                      <a:r>
                        <a:rPr lang="it-IT" sz="2000" dirty="0" smtClean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..);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6613929"/>
                  </a:ext>
                </a:extLst>
              </a:tr>
              <a:tr h="398495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-pasto nella sala </a:t>
                      </a:r>
                      <a:r>
                        <a:rPr lang="it-IT" sz="2000" dirty="0" smtClean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mensa;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3937976"/>
                  </a:ext>
                </a:extLst>
              </a:tr>
              <a:tr h="398495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-gioco in </a:t>
                      </a:r>
                      <a:r>
                        <a:rPr lang="it-IT" sz="2000" dirty="0" smtClean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sezione;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5987789"/>
                  </a:ext>
                </a:extLst>
              </a:tr>
              <a:tr h="398495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-</a:t>
                      </a:r>
                      <a:r>
                        <a:rPr lang="it-IT" sz="2000" dirty="0" smtClean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riordino;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0267381"/>
                  </a:ext>
                </a:extLst>
              </a:tr>
              <a:tr h="398495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-attività didattico-educativo, laboratori manipolativo-creativi, grafico-pittorici</a:t>
                      </a:r>
                      <a:r>
                        <a:rPr lang="it-IT" sz="2000" dirty="0" smtClean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… );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9906811"/>
                  </a:ext>
                </a:extLst>
              </a:tr>
              <a:tr h="398495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it-IT" sz="20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-preparazione per l'uscita.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644960"/>
                  </a:ext>
                </a:extLst>
              </a:tr>
            </a:tbl>
          </a:graphicData>
        </a:graphic>
      </p:graphicFrame>
      <p:pic>
        <p:nvPicPr>
          <p:cNvPr id="6146" name="Picture 2" descr="Avrò cura di te - Casa Editrice Camelozampa">
            <a:extLst>
              <a:ext uri="{FF2B5EF4-FFF2-40B4-BE49-F238E27FC236}">
                <a16:creationId xmlns:a16="http://schemas.microsoft.com/office/drawing/2014/main" xmlns="" id="{94711C75-5697-48D5-B343-052BF07CE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8421" y="367092"/>
            <a:ext cx="3468448" cy="293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cuola dell'infanzia – IC Emanuela Loi">
            <a:extLst>
              <a:ext uri="{FF2B5EF4-FFF2-40B4-BE49-F238E27FC236}">
                <a16:creationId xmlns:a16="http://schemas.microsoft.com/office/drawing/2014/main" xmlns="" id="{05647468-FEA7-4C72-A7CC-AC2C37A3E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12318">
            <a:off x="7792569" y="3658651"/>
            <a:ext cx="3815516" cy="245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8219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cetto di illustrazione di amici della scuola dei bambini - 76519737">
            <a:extLst>
              <a:ext uri="{FF2B5EF4-FFF2-40B4-BE49-F238E27FC236}">
                <a16:creationId xmlns:a16="http://schemas.microsoft.com/office/drawing/2014/main" xmlns="" id="{DD4F0BBE-9CC6-4137-9889-A1DADC4A6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797" y="2638930"/>
            <a:ext cx="7282575" cy="4084122"/>
          </a:xfrm>
          <a:prstGeom prst="ellipse">
            <a:avLst/>
          </a:prstGeom>
          <a:ln>
            <a:solidFill>
              <a:srgbClr val="FF33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olla: nuvola 4">
            <a:extLst>
              <a:ext uri="{FF2B5EF4-FFF2-40B4-BE49-F238E27FC236}">
                <a16:creationId xmlns:a16="http://schemas.microsoft.com/office/drawing/2014/main" xmlns="" id="{60363BE0-FAC4-410F-B088-5B15B138AD55}"/>
              </a:ext>
            </a:extLst>
          </p:cNvPr>
          <p:cNvSpPr/>
          <p:nvPr/>
        </p:nvSpPr>
        <p:spPr>
          <a:xfrm rot="21236174" flipH="1">
            <a:off x="500593" y="518943"/>
            <a:ext cx="6579368" cy="2392467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6FA14623-644F-4D44-A976-9FA43F02C958}"/>
              </a:ext>
            </a:extLst>
          </p:cNvPr>
          <p:cNvSpPr/>
          <p:nvPr/>
        </p:nvSpPr>
        <p:spPr>
          <a:xfrm>
            <a:off x="-1401288" y="1223157"/>
            <a:ext cx="9155875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Cosa mi porto a scuola?</a:t>
            </a:r>
          </a:p>
          <a:p>
            <a:pPr algn="ctr"/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A6E0842C-6BF7-409A-AF3E-2440A6356BDB}"/>
              </a:ext>
            </a:extLst>
          </p:cNvPr>
          <p:cNvSpPr txBox="1"/>
          <p:nvPr/>
        </p:nvSpPr>
        <p:spPr>
          <a:xfrm>
            <a:off x="7469581" y="788849"/>
            <a:ext cx="4512622" cy="648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15000"/>
              </a:lnSpc>
              <a:spcAft>
                <a:spcPts val="1000"/>
              </a:spcAft>
            </a:pPr>
            <a:r>
              <a:rPr lang="it-IT" sz="1600" b="1" cap="small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Corredo alunni</a:t>
            </a:r>
            <a:endParaRPr lang="it-IT" sz="1600" cap="small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it-IT" sz="16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  <a:sym typeface="Symbol" panose="05050102010706020507" pitchFamily="18" charset="2"/>
              </a:rPr>
              <a:t></a:t>
            </a:r>
            <a:r>
              <a:rPr lang="it-IT" sz="16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Zainetto con il nome del </a:t>
            </a:r>
            <a:r>
              <a:rPr lang="it-IT" sz="1600" dirty="0" smtClean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bambino/a.</a:t>
            </a:r>
            <a:endParaRPr lang="it-IT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it-IT" sz="16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it-IT" sz="1600" dirty="0" smtClean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  <a:sym typeface="Symbol" panose="05050102010706020507" pitchFamily="18" charset="2"/>
              </a:rPr>
              <a:t></a:t>
            </a:r>
            <a:r>
              <a:rPr lang="it-IT" sz="16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  <a:sym typeface="Symbol" panose="05050102010706020507" pitchFamily="18" charset="2"/>
              </a:rPr>
              <a:t>B</a:t>
            </a:r>
            <a:r>
              <a:rPr lang="it-IT" sz="1600" dirty="0" smtClean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ottiglietta </a:t>
            </a:r>
            <a:r>
              <a:rPr lang="it-IT" sz="16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dell’acqua o borraccia con nome e tappo </a:t>
            </a:r>
            <a:r>
              <a:rPr lang="it-IT" sz="1600" dirty="0" smtClean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incorporato.</a:t>
            </a:r>
            <a:endParaRPr lang="it-IT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it-IT" sz="16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it-IT" sz="16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  <a:sym typeface="Symbol" panose="05050102010706020507" pitchFamily="18" charset="2"/>
              </a:rPr>
              <a:t></a:t>
            </a:r>
            <a:r>
              <a:rPr lang="it-IT" sz="16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Un sacchetto di stoffa o di carta contenente un cambio completo con </a:t>
            </a:r>
            <a:r>
              <a:rPr lang="it-IT" sz="1600" dirty="0" smtClean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nome</a:t>
            </a:r>
            <a:r>
              <a:rPr lang="it-IT" sz="1600" dirty="0" smtClean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.</a:t>
            </a:r>
            <a:endParaRPr lang="it-IT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it-IT" sz="1600" dirty="0" smtClean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  <a:sym typeface="Symbol" panose="05050102010706020507" pitchFamily="18" charset="2"/>
              </a:rPr>
              <a:t></a:t>
            </a:r>
            <a:r>
              <a:rPr lang="it-IT" sz="1600" dirty="0" smtClean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Un </a:t>
            </a:r>
            <a:r>
              <a:rPr lang="it-IT" sz="16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cappello per il </a:t>
            </a:r>
            <a:r>
              <a:rPr lang="it-IT" sz="1600" dirty="0" smtClean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sole</a:t>
            </a:r>
            <a:r>
              <a:rPr lang="it-IT" sz="1600" dirty="0" smtClean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.</a:t>
            </a:r>
            <a:endParaRPr lang="it-IT" sz="1600" dirty="0">
              <a:effectLst/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800"/>
              </a:spcAft>
              <a:buFont typeface="Symbol" panose="05050102010706020507" pitchFamily="18" charset="2"/>
              <a:buChar char="ª"/>
            </a:pPr>
            <a:r>
              <a:rPr lang="it-IT" sz="16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Fazzoletti di </a:t>
            </a:r>
            <a:r>
              <a:rPr lang="it-IT" sz="1600" dirty="0" smtClean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carta.</a:t>
            </a:r>
            <a:endParaRPr lang="it-IT" sz="1600" dirty="0"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800"/>
              </a:spcAft>
              <a:buFont typeface="Symbol" panose="05050102010706020507" pitchFamily="18" charset="2"/>
              <a:buChar char="ª"/>
            </a:pPr>
            <a:r>
              <a:rPr lang="it-IT" sz="16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Salviettine umidificate detergenti per </a:t>
            </a:r>
            <a:r>
              <a:rPr lang="it-IT" sz="1600" dirty="0" smtClean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bambini.</a:t>
            </a:r>
            <a:endParaRPr lang="it-IT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it-IT" sz="16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  <a:sym typeface="Symbol" panose="05050102010706020507" pitchFamily="18" charset="2"/>
              </a:rPr>
              <a:t></a:t>
            </a:r>
            <a:r>
              <a:rPr lang="it-IT" sz="16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Scatolina con il nome del bambino/a contenente la merenda portata da casa.</a:t>
            </a:r>
            <a:endParaRPr lang="it-IT" sz="1600" dirty="0"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it-IT" sz="16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it-IT" sz="16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  <a:sym typeface="Symbol" panose="05050102010706020507" pitchFamily="18" charset="2"/>
              </a:rPr>
              <a:t></a:t>
            </a:r>
            <a:r>
              <a:rPr lang="it-IT" sz="16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Ulteriori comunicazioni verranno date dalle insegnanti durante il periodo dell’inserimento e dell’accoglienza.</a:t>
            </a:r>
            <a:endParaRPr lang="it-IT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it-IT" sz="16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endParaRPr lang="it-IT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it-IT" sz="1600" b="1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Si sconsiglia vivamente l'uso delle bottigliette con tappo mobile a vite in quanto molto pericolosi perché i bambini lo possono mettere in bocca.</a:t>
            </a:r>
            <a:endParaRPr lang="it-IT" sz="1600" b="1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 </a:t>
            </a:r>
            <a:endParaRPr lang="it-IT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643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04108B0E-B105-49CE-93E9-335319D14BC4}"/>
              </a:ext>
            </a:extLst>
          </p:cNvPr>
          <p:cNvSpPr txBox="1"/>
          <p:nvPr/>
        </p:nvSpPr>
        <p:spPr>
          <a:xfrm>
            <a:off x="371443" y="2631265"/>
            <a:ext cx="6040931" cy="399083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it-IT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Si raccomanda una vestizione comoda tipo tute o pantaloni con elastici; </a:t>
            </a:r>
            <a:endParaRPr lang="it-IT" sz="24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it-IT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Si consiglia un abbigliamento che consenta al bambino autonomia e libertà di movimento per cui sarebbe opportuno evitare cinture, pantaloni con allacciature complicate ecc..ecc..</a:t>
            </a:r>
            <a:endParaRPr lang="it-IT" sz="24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it-IT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Ulteriori comunicazioni verranno date dalle insegnanti durante il periodo dell’inserimento e dell’accoglienza.</a:t>
            </a:r>
            <a:endParaRPr lang="it-IT" sz="24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2050" name="Picture 2" descr="Materiale didattico: Sport nella scuola dell'infanzia » mobilesport.ch">
            <a:extLst>
              <a:ext uri="{FF2B5EF4-FFF2-40B4-BE49-F238E27FC236}">
                <a16:creationId xmlns:a16="http://schemas.microsoft.com/office/drawing/2014/main" xmlns="" id="{58F1092B-16B9-416D-B099-B3337F62C7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338" b="12459"/>
          <a:stretch/>
        </p:blipFill>
        <p:spPr bwMode="auto">
          <a:xfrm>
            <a:off x="6678592" y="2004783"/>
            <a:ext cx="4982921" cy="4330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11115086-C8DB-442F-AD2C-6C6226C598A6}"/>
              </a:ext>
            </a:extLst>
          </p:cNvPr>
          <p:cNvSpPr txBox="1"/>
          <p:nvPr/>
        </p:nvSpPr>
        <p:spPr>
          <a:xfrm>
            <a:off x="2954822" y="484740"/>
            <a:ext cx="6163294" cy="1520043"/>
          </a:xfrm>
          <a:prstGeom prst="rect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just">
              <a:spcAft>
                <a:spcPts val="800"/>
              </a:spcAft>
            </a:pPr>
            <a:r>
              <a:rPr lang="it-IT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ABBIGLIAMENTO</a:t>
            </a:r>
            <a:endParaRPr lang="it-IT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7219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ccia a destra 5">
            <a:extLst>
              <a:ext uri="{FF2B5EF4-FFF2-40B4-BE49-F238E27FC236}">
                <a16:creationId xmlns:a16="http://schemas.microsoft.com/office/drawing/2014/main" xmlns="" id="{40447B9D-122A-405C-A812-539941676BDD}"/>
              </a:ext>
            </a:extLst>
          </p:cNvPr>
          <p:cNvSpPr/>
          <p:nvPr/>
        </p:nvSpPr>
        <p:spPr>
          <a:xfrm>
            <a:off x="597946" y="1160381"/>
            <a:ext cx="2715270" cy="34608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RAPPORTI SCUOLA FAMIGLIA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26757C62-4DA2-46C7-B2C2-190208B9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26137" y="562708"/>
            <a:ext cx="7005886" cy="2453722"/>
          </a:xfrm>
        </p:spPr>
        <p:txBody>
          <a:bodyPr>
            <a:normAutofit fontScale="92500" lnSpcReduction="10000"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Ricordiamo i più importanti documenti che regolano i rapporti scuola/famiglia/alunno</a:t>
            </a:r>
            <a:r>
              <a:rPr lang="it-IT" dirty="0" smtClean="0"/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t-IT" dirty="0"/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b="1" dirty="0"/>
              <a:t>Regolamento di Istituto</a:t>
            </a:r>
            <a:endParaRPr lang="it-IT" dirty="0"/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b="1" dirty="0"/>
              <a:t>Patto di corresponsabilità</a:t>
            </a:r>
            <a:r>
              <a:rPr lang="it-IT" dirty="0"/>
              <a:t> (rinnovato quest’anno: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dirty="0" smtClean="0"/>
              <a:t>    tale </a:t>
            </a:r>
            <a:r>
              <a:rPr lang="it-IT" dirty="0"/>
              <a:t>documento deve essere scaricato dal sito della scuola e riconsegnato</a:t>
            </a:r>
            <a:r>
              <a:rPr lang="it-IT" dirty="0" smtClean="0"/>
              <a:t>, fare </a:t>
            </a:r>
            <a:r>
              <a:rPr lang="it-IT" dirty="0"/>
              <a:t>riferimento alla circolare n.17 sul registro Nuvola  )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dirty="0"/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b="1" dirty="0"/>
              <a:t>Note informative, circolari e direttive degli organi scolastici.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dirty="0"/>
          </a:p>
          <a:p>
            <a:pPr fontAlgn="auto">
              <a:spcAft>
                <a:spcPts val="0"/>
              </a:spcAft>
              <a:defRPr/>
            </a:pPr>
            <a:endParaRPr lang="it-IT" dirty="0"/>
          </a:p>
        </p:txBody>
      </p:sp>
      <p:pic>
        <p:nvPicPr>
          <p:cNvPr id="33797" name="Segnaposto contenuto 11">
            <a:extLst>
              <a:ext uri="{FF2B5EF4-FFF2-40B4-BE49-F238E27FC236}">
                <a16:creationId xmlns:a16="http://schemas.microsoft.com/office/drawing/2014/main" xmlns="" id="{E634B2DB-8B93-4EB6-9DCE-E96C1F6A359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6050" y="3429000"/>
            <a:ext cx="2185988" cy="2384425"/>
          </a:xfrm>
        </p:spPr>
      </p:pic>
      <p:pic>
        <p:nvPicPr>
          <p:cNvPr id="33796" name="Immagine 2">
            <a:extLst>
              <a:ext uri="{FF2B5EF4-FFF2-40B4-BE49-F238E27FC236}">
                <a16:creationId xmlns:a16="http://schemas.microsoft.com/office/drawing/2014/main" xmlns="" id="{BA0C82FD-3182-4ABC-96CA-966851414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3013" y="3530600"/>
            <a:ext cx="35560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6462445C-883E-4D2C-875E-1B68DCA1A31A}"/>
              </a:ext>
            </a:extLst>
          </p:cNvPr>
          <p:cNvSpPr/>
          <p:nvPr/>
        </p:nvSpPr>
        <p:spPr>
          <a:xfrm>
            <a:off x="889000" y="3152001"/>
            <a:ext cx="3529013" cy="1075914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3FE3634-7EF4-49E7-9DA1-AA5108EFD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2352675"/>
            <a:ext cx="3292094" cy="166760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1"/>
                </a:solidFill>
              </a:rPr>
              <a:t/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dirty="0" smtClean="0">
                <a:solidFill>
                  <a:schemeClr val="bg1"/>
                </a:solidFill>
              </a:rPr>
              <a:t/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dirty="0" smtClean="0">
                <a:solidFill>
                  <a:schemeClr val="bg1"/>
                </a:solidFill>
              </a:rPr>
              <a:t/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dirty="0" smtClean="0">
                <a:solidFill>
                  <a:schemeClr val="bg1"/>
                </a:solidFill>
              </a:rPr>
              <a:t/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dirty="0" smtClean="0">
                <a:solidFill>
                  <a:schemeClr val="bg1"/>
                </a:solidFill>
              </a:rPr>
              <a:t/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dirty="0" smtClean="0">
                <a:solidFill>
                  <a:srgbClr val="FF3300"/>
                </a:solidFill>
              </a:rPr>
              <a:t/>
            </a:r>
            <a:br>
              <a:rPr lang="it-IT" dirty="0" smtClean="0">
                <a:solidFill>
                  <a:srgbClr val="FF3300"/>
                </a:solidFill>
              </a:rPr>
            </a:br>
            <a:r>
              <a:rPr lang="it-IT" dirty="0" smtClean="0">
                <a:solidFill>
                  <a:srgbClr val="FF3300"/>
                </a:solidFill>
              </a:rPr>
              <a:t/>
            </a:r>
            <a:br>
              <a:rPr lang="it-IT" dirty="0" smtClean="0">
                <a:solidFill>
                  <a:srgbClr val="FF3300"/>
                </a:solidFill>
              </a:rPr>
            </a:br>
            <a:r>
              <a:rPr lang="it-IT" dirty="0" smtClean="0"/>
              <a:t> </a:t>
            </a:r>
            <a:r>
              <a:rPr lang="it-IT" b="1" dirty="0" smtClean="0">
                <a:latin typeface="+mn-lt"/>
              </a:rPr>
              <a:t>Modulistica</a:t>
            </a:r>
            <a:endParaRPr lang="it-IT" b="1" dirty="0">
              <a:latin typeface="+mn-lt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E2981F0D-12F1-4AB3-AA0E-5B4135D0AD9D}"/>
              </a:ext>
            </a:extLst>
          </p:cNvPr>
          <p:cNvSpPr/>
          <p:nvPr/>
        </p:nvSpPr>
        <p:spPr>
          <a:xfrm>
            <a:off x="5013326" y="727073"/>
            <a:ext cx="483673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latin typeface="+mn-lt"/>
              </a:rPr>
              <a:t>I genitori/tutori degli gli alunni sono tenuti a compilare: 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000" b="1" dirty="0">
                <a:solidFill>
                  <a:srgbClr val="00B0F0"/>
                </a:solidFill>
                <a:latin typeface="+mn-lt"/>
              </a:rPr>
              <a:t>Il Modello per la delega al ritiro dell’alunno da parte di figure di riferimento maggiorenni (con documenti di identità). </a:t>
            </a:r>
            <a:r>
              <a:rPr lang="it-IT" sz="2000" b="1" u="sng" dirty="0">
                <a:latin typeface="+mn-lt"/>
              </a:rPr>
              <a:t>E’ importante delegare sempre qualcuno</a:t>
            </a:r>
            <a:r>
              <a:rPr lang="it-IT" sz="2000" b="1" dirty="0">
                <a:latin typeface="+mn-lt"/>
              </a:rPr>
              <a:t> oltre i genitori/tutori al ritiro </a:t>
            </a:r>
            <a:r>
              <a:rPr lang="it-IT" sz="2000" b="1" dirty="0" smtClean="0">
                <a:latin typeface="+mn-lt"/>
              </a:rPr>
              <a:t>dell’alunno/a.</a:t>
            </a:r>
            <a:endParaRPr lang="it-IT" sz="2000" b="1" dirty="0">
              <a:latin typeface="+mn-lt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000" b="1" dirty="0">
                <a:solidFill>
                  <a:srgbClr val="FF0000"/>
                </a:solidFill>
                <a:latin typeface="+mn-lt"/>
              </a:rPr>
              <a:t>Modulo per la reperibilità in caso di necessità. </a:t>
            </a:r>
            <a:r>
              <a:rPr lang="it-IT" sz="2000" b="1" u="sng" dirty="0">
                <a:latin typeface="+mn-lt"/>
              </a:rPr>
              <a:t>E’ importante mettere anche i recapiti del luogo di lavoro o di altre figure oltre i genitori/tutori.  </a:t>
            </a:r>
            <a:endParaRPr lang="it-IT" sz="2000" b="1" dirty="0">
              <a:latin typeface="+mn-lt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sz="2000" b="1" dirty="0">
                <a:solidFill>
                  <a:srgbClr val="FFC000"/>
                </a:solidFill>
                <a:latin typeface="+mn-lt"/>
              </a:rPr>
              <a:t>Autorizzazione alle uscite sul territorio..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sz="2000" b="1" dirty="0">
                <a:solidFill>
                  <a:srgbClr val="FFC000"/>
                </a:solidFill>
                <a:latin typeface="+mn-lt"/>
              </a:rPr>
              <a:t>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B560D4">
                    <a:lumMod val="75000"/>
                  </a:srgb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Autorizzazioni per la privacy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it-IT" b="1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35845" name="Immagine 8">
            <a:extLst>
              <a:ext uri="{FF2B5EF4-FFF2-40B4-BE49-F238E27FC236}">
                <a16:creationId xmlns:a16="http://schemas.microsoft.com/office/drawing/2014/main" xmlns="" id="{2A6340CC-718C-4883-8264-74DA7A20B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081" y="1112436"/>
            <a:ext cx="3529013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Atlante">
  <a:themeElements>
    <a:clrScheme name="Verde gia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tlant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nt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508F7963-D0B5-43F7-BB2C-FCE3009C08EC}"/>
    </a:ext>
  </a:extLst>
</a:theme>
</file>

<file path=ppt/theme/theme3.xml><?xml version="1.0" encoding="utf-8"?>
<a:theme xmlns:a="http://schemas.openxmlformats.org/drawingml/2006/main" name="Integrale">
  <a:themeElements>
    <a:clrScheme name="Integral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e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etro affumicato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Atlante">
  <a:themeElements>
    <a:clrScheme name="Atlante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nt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nt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508F7963-D0B5-43F7-BB2C-FCE3009C08EC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TM03457452[[fn=Celestiale]]</Template>
  <TotalTime>262</TotalTime>
  <Words>723</Words>
  <Application>Microsoft Office PowerPoint</Application>
  <PresentationFormat>Personalizzato</PresentationFormat>
  <Paragraphs>105</Paragraphs>
  <Slides>17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Sfaccettatura</vt:lpstr>
      <vt:lpstr>Atlante</vt:lpstr>
      <vt:lpstr>Integrale</vt:lpstr>
      <vt:lpstr>Tema di Office</vt:lpstr>
      <vt:lpstr>1_Atlante</vt:lpstr>
      <vt:lpstr>INCONTRO  RAPPRESENTANTI E GENITORI  ALUNNI  DELLE SEZIONI DELLA SCUOLA DELL’INFANZIA  IC LORENZO LOTTO</vt:lpstr>
      <vt:lpstr>Anno scolastico 2023 - 2024</vt:lpstr>
      <vt:lpstr>Diapositiva 3</vt:lpstr>
      <vt:lpstr>Diapositiva 4</vt:lpstr>
      <vt:lpstr>Diapositiva 5</vt:lpstr>
      <vt:lpstr>Diapositiva 6</vt:lpstr>
      <vt:lpstr>Diapositiva 7</vt:lpstr>
      <vt:lpstr>Diapositiva 8</vt:lpstr>
      <vt:lpstr>        Modulistica</vt:lpstr>
      <vt:lpstr>Assenze - Ritardi/uscite anticipate -  Certificazioni mediche </vt:lpstr>
      <vt:lpstr>Trasmissione di informazioni/ documenti degli alunni </vt:lpstr>
      <vt:lpstr>Diapositiva 12</vt:lpstr>
      <vt:lpstr>                           registro Nuvola</vt:lpstr>
      <vt:lpstr>Diapositiva 14</vt:lpstr>
      <vt:lpstr>Diapositiva 15</vt:lpstr>
      <vt:lpstr>Diapositiva 16</vt:lpstr>
      <vt:lpstr>Modalità di pagamento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INCONTRO  RAPPRESENTANTI E GENITORI  ALUNNI  DELLE SEZIONI DELLA SCUOLA DELL’INFANZIA  IC LORENZO LOTTO</dc:title>
  <dc:creator>Moira Marzetti</dc:creator>
  <cp:lastModifiedBy>GIADA</cp:lastModifiedBy>
  <cp:revision>15</cp:revision>
  <dcterms:created xsi:type="dcterms:W3CDTF">2023-09-11T21:34:41Z</dcterms:created>
  <dcterms:modified xsi:type="dcterms:W3CDTF">2023-09-12T17:38:17Z</dcterms:modified>
</cp:coreProperties>
</file>